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 SemiBold" panose="020B0604020202020204" charset="0"/>
      <p:regular r:id="rId13"/>
      <p:bold r:id="rId14"/>
      <p:italic r:id="rId15"/>
      <p:boldItalic r:id="rId16"/>
    </p:embeddedFont>
    <p:embeddedFont>
      <p:font typeface="Rajdhani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Open Sans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56F61E-F310-4D4E-9985-3C79C8D19886}">
  <a:tblStyle styleId="{0656F61E-F310-4D4E-9985-3C79C8D19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1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2350194249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{0656F61E-F310-4D4E-9985-3C79C8D19886}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</a:t>
                      </a:r>
                      <a:r>
                        <a:rPr lang="es-ES" sz="1600" b="1" baseline="0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443, 8801, 8802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TCP y UDP 6457-6463.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 TCP / UDP 19302-19309.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443, 5222, 5223, 5228.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53, 3478.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741772429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{0656F61E-F310-4D4E-9985-3C79C8D19886}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707891649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{0656F61E-F310-4D4E-9985-3C79C8D19886}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    8080 / 80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1723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750246087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{0656F61E-F310-4D4E-9985-3C79C8D19886}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i="0" u="none" strike="noStrike" cap="none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            23419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53, 80, 443, 5795, 99, 5222, 5800 y 5847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2048301461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{0656F61E-F310-4D4E-9985-3C79C8D19886}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	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22, 33001, UDP: 33001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				3  EXTRAS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70632"/>
              </p:ext>
            </p:extLst>
          </p:nvPr>
        </p:nvGraphicFramePr>
        <p:xfrm>
          <a:off x="1257300" y="1850390"/>
          <a:ext cx="6096000" cy="2241550"/>
        </p:xfrm>
        <a:graphic>
          <a:graphicData uri="http://schemas.openxmlformats.org/drawingml/2006/table">
            <a:tbl>
              <a:tblPr firstRow="1" bandRow="1">
                <a:tableStyleId>{0656F61E-F310-4D4E-9985-3C79C8D19886}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7997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3015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8947120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r>
                        <a:rPr lang="es-ES" dirty="0" smtClean="0"/>
                        <a:t>MINECRAFT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         RADMIN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baseline="0" dirty="0" smtClean="0"/>
                        <a:t>   BITTORRENT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33004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r>
                        <a:rPr lang="es-ES" dirty="0" smtClean="0"/>
                        <a:t>            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           25565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          4899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         51400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4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1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207</Words>
  <Application>Microsoft Office PowerPoint</Application>
  <PresentationFormat>Presentación en pantalla (16:9)</PresentationFormat>
  <Paragraphs>95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SemiBold</vt:lpstr>
      <vt:lpstr>Rajdhani</vt:lpstr>
      <vt:lpstr>Open Sans</vt:lpstr>
      <vt:lpstr>Arial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3  EXTRAS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Marcos</cp:lastModifiedBy>
  <cp:revision>5</cp:revision>
  <dcterms:modified xsi:type="dcterms:W3CDTF">2022-07-11T00:22:57Z</dcterms:modified>
</cp:coreProperties>
</file>