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F81B9C-FC05-44E0-B9E3-864D2D9CE2AF}">
  <a:tblStyle styleId="{85F81B9C-FC05-44E0-B9E3-864D2D9CE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80 y 443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aleatorio entre 50000 a 65535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UDP y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5222, 5223, 5228 y 5242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local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PPTP-TCP 1723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OpenVPN-UDP 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-UDP 500, UDP 4500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44825" y="15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69050"/>
                <a:gridCol w="1869050"/>
                <a:gridCol w="1869050"/>
                <a:gridCol w="2199725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1024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443/TCP. 3478-3481/UDP. 50000-60000/UDP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{85F81B9C-FC05-44E0-B9E3-864D2D9CE2AF}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80 y 443 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445 y 3445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1400, 3400, 3401 y 3500	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443. 53 y 1935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