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00000000000000000" pitchFamily="2" charset="77"/>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58FC8-08B3-4804-9BCB-ACA3ECE8357A}">
  <a:tblStyle styleId="{FCA58FC8-08B3-4804-9BCB-ACA3ECE835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3000000" cy="3000000"/>
        </p:xfrm>
        <a:graphic>
          <a:graphicData uri="http://schemas.openxmlformats.org/drawingml/2006/table">
            <a:tbl>
              <a:tblPr>
                <a:noFill/>
                <a:tableStyleId>{FCA58FC8-08B3-4804-9BCB-ACA3ECE8357A}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3000000" cy="3000000"/>
        </p:xfrm>
        <a:graphic>
          <a:graphicData uri="http://schemas.openxmlformats.org/drawingml/2006/table">
            <a:tbl>
              <a:tblPr>
                <a:noFill/>
                <a:tableStyleId>{FCA58FC8-08B3-4804-9BCB-ACA3ECE8357A}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nvGraphicFramePr>
        <p:xfrm>
          <a:off x="952500" y="1809750"/>
          <a:ext cx="3000000" cy="3000000"/>
        </p:xfrm>
        <a:graphic>
          <a:graphicData uri="http://schemas.openxmlformats.org/drawingml/2006/table">
            <a:tbl>
              <a:tblPr>
                <a:noFill/>
                <a:tableStyleId>{FCA58FC8-08B3-4804-9BCB-ACA3ECE8357A}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nvGraphicFramePr>
        <p:xfrm>
          <a:off x="952500" y="2114550"/>
          <a:ext cx="3000000" cy="3000000"/>
        </p:xfrm>
        <a:graphic>
          <a:graphicData uri="http://schemas.openxmlformats.org/drawingml/2006/table">
            <a:tbl>
              <a:tblPr>
                <a:noFill/>
                <a:tableStyleId>{FCA58FC8-08B3-4804-9BCB-ACA3ECE8357A}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Macintosh PowerPoint</Application>
  <PresentationFormat>On-screen Show (16:9)</PresentationFormat>
  <Paragraphs>104</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Open Sans</vt:lpstr>
      <vt:lpstr>Arial</vt:lpstr>
      <vt:lpstr>Rajdhani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Nicolas Cardenas</cp:lastModifiedBy>
  <cp:revision>1</cp:revision>
  <dcterms:modified xsi:type="dcterms:W3CDTF">2022-06-03T16:07:46Z</dcterms:modified>
</cp:coreProperties>
</file>