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 Light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  <p:embeddedFont>
      <p:font typeface="Open Sans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81B9C-FC05-44E0-B9E3-864D2D9CE2AF}">
  <a:tblStyle styleId="{85F81B9C-FC05-44E0-B9E3-864D2D9CE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 y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50000 a 65535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 y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5222, 5223, 5228 y 5242 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local 8080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PPTP-TCP 1723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OpenVPN-UDP 1194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-UDP 500, UDP 4500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44825" y="15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6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 y 443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	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443. 53 y 1935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Presentación en pantalla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Open Sans Light</vt:lpstr>
      <vt:lpstr>Open Sans</vt:lpstr>
      <vt:lpstr>Rajdhani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DIAZ O</dc:creator>
  <cp:lastModifiedBy>LuzH</cp:lastModifiedBy>
  <cp:revision>1</cp:revision>
  <dcterms:modified xsi:type="dcterms:W3CDTF">2022-07-14T03:10:14Z</dcterms:modified>
</cp:coreProperties>
</file>