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oboto"/>
      <p:regular r:id="rId21"/>
      <p:bold r:id="rId22"/>
      <p:italic r:id="rId23"/>
      <p:boldItalic r:id="rId24"/>
    </p:embeddedFont>
    <p:embeddedFont>
      <p:font typeface="Rajdhani"/>
      <p:regular r:id="rId25"/>
      <p:bold r:id="rId26"/>
    </p:embeddedFont>
    <p:embeddedFont>
      <p:font typeface="Comfortaa"/>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27C60B-F534-4AAA-AB7E-5C10E065C8DE}">
  <a:tblStyle styleId="{E627C60B-F534-4AAA-AB7E-5C10E065C8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ajdhani-bold.fntdata"/><Relationship Id="rId25" Type="http://schemas.openxmlformats.org/officeDocument/2006/relationships/font" Target="fonts/Rajdhani-regular.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OpenSa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009b52c55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009b52c5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eb3107ed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eb3107ed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eb3107ed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eb3107ed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eb3107ed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eb3107ed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b3107ed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b3107ed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eb3107ed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eb3107ed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eb3107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eb3107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eb3107e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eb3107e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b3107ed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b3107ed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051283cf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051283cf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eb3107e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eb3107e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eb3107ed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eb3107ed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eb3107ed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eb3107ed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0"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49" name="Google Shape;49;p1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1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4" name="Google Shape;54;p1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1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7" name="Google Shape;57;p19"/>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 name="Google Shape;58;p19"/>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63" name="Google Shape;63;p21"/>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69" name="Google Shape;69;p23"/>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0" name="Google Shape;70;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77"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8"/>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82" name="Google Shape;82;p28"/>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7" name="Google Shape;17;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6" name="Google Shape;26;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2" name="Google Shape;32;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7" name="Google Shape;7;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pcpartpicker.com/product/ybjBD3/asus-prime-b560m-a-micro-atx-lga1200-motherboard-prime-b560m-a" TargetMode="External"/><Relationship Id="rId4" Type="http://schemas.openxmlformats.org/officeDocument/2006/relationships/hyperlink" Target="https://pcpartpicker.com/product/ybjBD3/asus-prime-b560m-a-micro-atx-lga1200-motherboard-prime-b560m-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pcpartpicker.com/product/sL7v6h/gigabyte-ga-a320m-s2h-micro-atx-am4-motherboard-ga-a320m-s2h" TargetMode="External"/><Relationship Id="rId4" Type="http://schemas.openxmlformats.org/officeDocument/2006/relationships/hyperlink" Target="https://click1.mercadolibre.com.co/mclics/clicks/external/MCO/count?a=v1ufEBqnr5CmQSDcUy9MI%2BfQEH%2FOYxUhF7t2uUYv57bZSwPHX5X1wqilPjQKizFPmxraz9p4IMNmc9lBD221sZgC9shJPCSkebERBBowzrWWcetcynV33DXiMGRM7ALMG0109rDyH3izbqPfStMnJ6490FBdSdTXoniKLuTyXF0OX1RVJPZeCmdKpMQd5xP2Q7uxu1%2FmpyOk%2Fu6K8PbQM4XTgjmTcTd5zyJIuMXPCVd%2F7%2FdROH9l1LE34MtG8kVcMeGytwJ5vOXoRQfCzwdtr0csqnqNWZe0oY0uWLuUNgPbnFIeH5pfLRxXDcejq%2B12vSeq2JvkzWS%2BhqqcYKbYRW0v%2BUEsS0cMK6sJZfD3DcQhJb3yM2sPUnUw3zGJP4mxlSUvfsg15%2BM3WAZmY61rvchOBnvD8ag2zE5Aqxxpq2hSIDlLVvDx8IIgwJhZHkOfb0PySRzICbsdcwDoZ%2FD%2BFvHivP%2Bacy3vlyjG0zf1W%2FP9SzDVS9wSc%2BVYCvSFyAZL0NsEAfNBCXwGGT%2BKVf4AbjxHoO%2Fhy5Jky8AjIX6O4BFTwn77BL7LVDLYLa6OXePPrKigxoBszmO4kmIpsavpn6mvqUCcqy1AG0mvHxijyxoDSWetHoZ2HRGc%2B56FDAY%2BF8YC1zht6wjiV9o6ZmvkzqSiOxH8H91WBGoXuZOw2ZICDtZOpH50EoY%2FiKLu7T9IAUkfL35CIk%2F10blaKm8m7J1qejGWCeT0GDpYUWpzPFULuLzv99k%3D&amp;rb=x" TargetMode="External"/><Relationship Id="rId5" Type="http://schemas.openxmlformats.org/officeDocument/2006/relationships/hyperlink" Target="https://articulo.mercadolibre.com.ar/MLA-931209901-disco-duro-interno-western-digital-wd10ezex-1tb-blue-hdd-_JM?searchVariation=92443143568#searchVariation=92443143568&amp;position=42&amp;search_layout=stack&amp;type=item&amp;tracking_id=7cef4fa8-3377-4755-97a3-0937f1860d13" TargetMode="External"/><Relationship Id="rId6" Type="http://schemas.openxmlformats.org/officeDocument/2006/relationships/hyperlink" Target="https://articulo.mercadolibre.com.ar/MLA-931209901-disco-duro-interno-western-digital-wd10ezex-1tb-blue-hdd-_JM?searchVariation=92443143568#searchVariation=92443143568&amp;position=42&amp;search_layout=stack&amp;type=item&amp;tracking_id=7cef4fa8-3377-4755-97a3-0937f1860d1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pcpartpicker.com/product/2Phj4D/asus-strix-z270-e-gaming-atx-lga1151-motherboard-strix-z270-e-gaming" TargetMode="External"/><Relationship Id="rId4" Type="http://schemas.openxmlformats.org/officeDocument/2006/relationships/hyperlink" Target="https://pcpartpicker.com/product/QDhKHx/corsair-vengeance-rgb-pro-16gb-2-x-8gb-ddr4-3200-memory-cmw16gx4m2c3200c16" TargetMode="External"/><Relationship Id="rId5" Type="http://schemas.openxmlformats.org/officeDocument/2006/relationships/hyperlink" Target="https://pcpartpicker.com/product/btDzK8/kingston-a400-240gb-25-solid-state-drive-sa400s37240g" TargetMode="External"/><Relationship Id="rId6" Type="http://schemas.openxmlformats.org/officeDocument/2006/relationships/hyperlink" Target="https://pcpartpicker.com/product/7qjWGX/evga-geforce-gtx-1050-2gb-ftw-gaming-video-card-02g-p4-6157-k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pcpartpicker.com/product/sYmmP6/amd-ryzen-5-5600g-39-ghz-6-core-processor-100-100000252box" TargetMode="External"/><Relationship Id="rId4" Type="http://schemas.openxmlformats.org/officeDocument/2006/relationships/hyperlink" Target="https://pcpartpicker.com/product/hpRzK8/gigabyte-b450m-ds3h-micro-atx-am4-motherboard-b450m-ds3h" TargetMode="External"/><Relationship Id="rId5" Type="http://schemas.openxmlformats.org/officeDocument/2006/relationships/hyperlink" Target="https://pcpartpicker.com/product/QDhKHx/corsair-vengeance-rgb-pro-16gb-2-x-8gb-ddr4-3200-memory-cmw16gx4m2c3200c16" TargetMode="External"/><Relationship Id="rId6" Type="http://schemas.openxmlformats.org/officeDocument/2006/relationships/hyperlink" Target="https://pcpartpicker.com/product/TwWfrH/samsung-970-evo-plus-500-gb-m2-2280-nvme-solid-state-drive-mz-v7s500bam" TargetMode="External"/><Relationship Id="rId7" Type="http://schemas.openxmlformats.org/officeDocument/2006/relationships/hyperlink" Target="https://pcpartpicker.com/product/x7s8TW/msi-geforce-gtx-1050-ti-4gb-video-card-gtx-1050-ti-4gt-o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es" sz="4900">
                <a:solidFill>
                  <a:schemeClr val="lt1"/>
                </a:solidFill>
                <a:latin typeface="Rajdhani"/>
                <a:ea typeface="Rajdhani"/>
                <a:cs typeface="Rajdhani"/>
                <a:sym typeface="Rajdhani"/>
              </a:rPr>
              <a:t>Armado</a:t>
            </a:r>
            <a:r>
              <a:rPr b="1" lang="es" sz="4900">
                <a:solidFill>
                  <a:schemeClr val="lt1"/>
                </a:solidFill>
                <a:latin typeface="Rajdhani"/>
                <a:ea typeface="Rajdhani"/>
                <a:cs typeface="Rajdhani"/>
                <a:sym typeface="Rajdhani"/>
              </a:rPr>
              <a:t> de  computadoras</a:t>
            </a:r>
            <a:endParaRPr b="1" sz="4900">
              <a:solidFill>
                <a:schemeClr val="lt1"/>
              </a:solidFill>
              <a:latin typeface="Rajdhani"/>
              <a:ea typeface="Rajdhani"/>
              <a:cs typeface="Rajdhani"/>
              <a:sym typeface="Rajdhani"/>
            </a:endParaRPr>
          </a:p>
          <a:p>
            <a:pPr indent="0" lvl="0" marL="0" rtl="0" algn="r">
              <a:spcBef>
                <a:spcPts val="0"/>
              </a:spcBef>
              <a:spcAft>
                <a:spcPts val="0"/>
              </a:spcAft>
              <a:buClr>
                <a:schemeClr val="dk1"/>
              </a:buClr>
              <a:buSzPts val="1100"/>
              <a:buFont typeface="Arial"/>
              <a:buNone/>
            </a:pPr>
            <a:r>
              <a:t/>
            </a:r>
            <a:endParaRPr b="1" sz="5000">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None/>
            </a:pPr>
            <a:r>
              <a:t/>
            </a:r>
            <a:endParaRPr b="1" sz="4600">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8"/>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alta</a:t>
            </a:r>
            <a:endParaRPr b="1" sz="3000">
              <a:solidFill>
                <a:srgbClr val="EC183F"/>
              </a:solidFill>
              <a:latin typeface="Rajdhani"/>
              <a:ea typeface="Rajdhani"/>
              <a:cs typeface="Rajdhani"/>
              <a:sym typeface="Rajdhani"/>
            </a:endParaRPr>
          </a:p>
        </p:txBody>
      </p:sp>
      <p:sp>
        <p:nvSpPr>
          <p:cNvPr id="155" name="Google Shape;155;p38"/>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a:t>
            </a:r>
            <a:r>
              <a:rPr lang="es" sz="1600">
                <a:solidFill>
                  <a:srgbClr val="434343"/>
                </a:solidFill>
                <a:latin typeface="Open Sans"/>
                <a:ea typeface="Open Sans"/>
                <a:cs typeface="Open Sans"/>
                <a:sym typeface="Open Sans"/>
              </a:rPr>
              <a:t>minería</a:t>
            </a:r>
            <a:r>
              <a:rPr lang="es" sz="1600">
                <a:solidFill>
                  <a:srgbClr val="434343"/>
                </a:solidFill>
                <a:latin typeface="Open Sans"/>
                <a:ea typeface="Open Sans"/>
                <a:cs typeface="Open Sans"/>
                <a:sym typeface="Open Sans"/>
              </a:rPr>
              <a:t> de datos, big data, gaming, entre otras. Generalmente utilizan </a:t>
            </a:r>
            <a:r>
              <a:rPr lang="es" sz="1600">
                <a:solidFill>
                  <a:srgbClr val="434343"/>
                </a:solidFill>
                <a:latin typeface="Open Sans"/>
                <a:ea typeface="Open Sans"/>
                <a:cs typeface="Open Sans"/>
                <a:sym typeface="Open Sans"/>
              </a:rPr>
              <a:t>GPU</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p:txBody>
      </p:sp>
      <p:pic>
        <p:nvPicPr>
          <p:cNvPr id="156" name="Google Shape;156;p38"/>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9"/>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alta - Intel</a:t>
            </a:r>
            <a:endParaRPr b="1" sz="3000">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64" name="Google Shape;164;p39"/>
          <p:cNvGraphicFramePr/>
          <p:nvPr/>
        </p:nvGraphicFramePr>
        <p:xfrm>
          <a:off x="952500" y="1809750"/>
          <a:ext cx="3000000" cy="3000000"/>
        </p:xfrm>
        <a:graphic>
          <a:graphicData uri="http://schemas.openxmlformats.org/drawingml/2006/table">
            <a:tbl>
              <a:tblPr>
                <a:noFill/>
                <a:tableStyleId>{E627C60B-F534-4AAA-AB7E-5C10E065C8DE}</a:tableStyleId>
              </a:tblPr>
              <a:tblGrid>
                <a:gridCol w="2051025"/>
                <a:gridCol w="5187975"/>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3">
                            <a:extLst>
                              <a:ext uri="{A12FA001-AC4F-418D-AE19-62706E023703}">
                                <ahyp:hlinkClr val="tx"/>
                              </a:ext>
                            </a:extLst>
                          </a:hlinkClick>
                        </a:rPr>
                        <a:t>Asus PRIME B560M-A</a:t>
                      </a:r>
                      <a:endParaRPr b="1" sz="1600">
                        <a:latin typeface="Comfortaa"/>
                        <a:ea typeface="Comfortaa"/>
                        <a:cs typeface="Comfortaa"/>
                        <a:sym typeface="Comfortaa"/>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4">
                            <a:extLst>
                              <a:ext uri="{A12FA001-AC4F-418D-AE19-62706E023703}">
                                <ahyp:hlinkClr val="tx"/>
                              </a:ext>
                            </a:extLst>
                          </a:hlinkClick>
                        </a:rPr>
                        <a:t>Asus PRIME B560M-A</a:t>
                      </a:r>
                      <a:endParaRPr b="1" sz="1600">
                        <a:latin typeface="Comfortaa"/>
                        <a:ea typeface="Comfortaa"/>
                        <a:cs typeface="Comfortaa"/>
                        <a:sym typeface="Comfortaa"/>
                      </a:endParaRPr>
                    </a:p>
                  </a:txBody>
                  <a:tcPr marT="91425" marB="91425" marR="91425" marL="91425">
                    <a:solidFill>
                      <a:srgbClr val="EFEFEF"/>
                    </a:solidFill>
                  </a:tcPr>
                </a:tc>
              </a:tr>
              <a:tr h="496725">
                <a:tc>
                  <a:txBody>
                    <a:bodyPr/>
                    <a:lstStyle/>
                    <a:p>
                      <a:pPr indent="0" lvl="0" marL="0" rtl="0" algn="l">
                        <a:spcBef>
                          <a:spcPts val="0"/>
                        </a:spcBef>
                        <a:spcAft>
                          <a:spcPts val="0"/>
                        </a:spcAft>
                        <a:buNone/>
                      </a:pPr>
                      <a:r>
                        <a:rPr lang="es">
                          <a:latin typeface="Comfortaa"/>
                          <a:ea typeface="Comfortaa"/>
                          <a:cs typeface="Comfortaa"/>
                          <a:sym typeface="Comfortaa"/>
                        </a:rPr>
                        <a:t>Memoria secundaria</a:t>
                      </a:r>
                      <a:endParaRPr>
                        <a:latin typeface="Comfortaa"/>
                        <a:ea typeface="Comfortaa"/>
                        <a:cs typeface="Comfortaa"/>
                        <a:sym typeface="Comfortaa"/>
                      </a:endParaRPr>
                    </a:p>
                  </a:txBody>
                  <a:tcPr marT="91425" marB="91425" marR="91425" marL="91425">
                    <a:solidFill>
                      <a:schemeClr val="lt1"/>
                    </a:solidFill>
                  </a:tcPr>
                </a:tc>
                <a:tc>
                  <a:txBody>
                    <a:bodyPr/>
                    <a:lstStyle/>
                    <a:p>
                      <a:pPr indent="0" lvl="0" marL="0" rtl="0" algn="l">
                        <a:lnSpc>
                          <a:spcPct val="125000"/>
                        </a:lnSpc>
                        <a:spcBef>
                          <a:spcPts val="0"/>
                        </a:spcBef>
                        <a:spcAft>
                          <a:spcPts val="0"/>
                        </a:spcAft>
                        <a:buNone/>
                      </a:pPr>
                      <a:r>
                        <a:rPr b="1" lang="es">
                          <a:latin typeface="Comfortaa"/>
                          <a:ea typeface="Comfortaa"/>
                          <a:cs typeface="Comfortaa"/>
                          <a:sym typeface="Comfortaa"/>
                        </a:rPr>
                        <a:t>Samsung 970 Evo Plus</a:t>
                      </a:r>
                      <a:endParaRPr b="1">
                        <a:latin typeface="Comfortaa"/>
                        <a:ea typeface="Comfortaa"/>
                        <a:cs typeface="Comfortaa"/>
                        <a:sym typeface="Comfortaa"/>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b="1" lang="es" sz="1300">
                          <a:solidFill>
                            <a:srgbClr val="191B2A"/>
                          </a:solidFill>
                          <a:highlight>
                            <a:srgbClr val="F4F4F3"/>
                          </a:highlight>
                          <a:latin typeface="Comfortaa"/>
                          <a:ea typeface="Comfortaa"/>
                          <a:cs typeface="Comfortaa"/>
                          <a:sym typeface="Comfortaa"/>
                        </a:rPr>
                        <a:t>GeForce RTX 3070 Ti</a:t>
                      </a:r>
                      <a:endParaRPr b="1" sz="1300">
                        <a:solidFill>
                          <a:srgbClr val="191B2A"/>
                        </a:solidFill>
                        <a:highlight>
                          <a:srgbClr val="F4F4F3"/>
                        </a:highlight>
                        <a:latin typeface="Comfortaa"/>
                        <a:ea typeface="Comfortaa"/>
                        <a:cs typeface="Comfortaa"/>
                        <a:sym typeface="Comfortaa"/>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0"/>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alta - AMD</a:t>
            </a:r>
            <a:endParaRPr b="1" sz="3000">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72" name="Google Shape;172;p40"/>
          <p:cNvGraphicFramePr/>
          <p:nvPr/>
        </p:nvGraphicFramePr>
        <p:xfrm>
          <a:off x="952500" y="1809750"/>
          <a:ext cx="3000000" cy="3000000"/>
        </p:xfrm>
        <a:graphic>
          <a:graphicData uri="http://schemas.openxmlformats.org/drawingml/2006/table">
            <a:tbl>
              <a:tblPr>
                <a:noFill/>
                <a:tableStyleId>{E627C60B-F534-4AAA-AB7E-5C10E065C8DE}</a:tableStyleId>
              </a:tblPr>
              <a:tblGrid>
                <a:gridCol w="1919400"/>
                <a:gridCol w="5319600"/>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b="1" lang="es">
                          <a:latin typeface="Open Sans"/>
                          <a:ea typeface="Open Sans"/>
                          <a:cs typeface="Open Sans"/>
                          <a:sym typeface="Open Sans"/>
                        </a:rPr>
                        <a:t>Amd Ryzen 7 3800xt</a:t>
                      </a:r>
                      <a:endParaRPr b="1">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s"/>
                        <a:t>Gigabyte X570 AORUS PRO ATX AM4</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t>G.Skill Trident Z RGB 32 GB (2 x 16 GB) DDR4-4000</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s"/>
                        <a:t>Seagate BarraCuda 2 TB 3.5" 7200RPM</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t>NVIDIA GeForce GTX 1660Ti</a:t>
                      </a:r>
                      <a:endParaRPr/>
                    </a:p>
                  </a:txBody>
                  <a:tcPr marT="91425" marB="91425" marR="91425" marL="91425">
                    <a:solidFill>
                      <a:srgbClr val="EFEFE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1"/>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alta</a:t>
            </a:r>
            <a:endParaRPr b="1" sz="3000">
              <a:solidFill>
                <a:srgbClr val="EC183F"/>
              </a:solidFill>
              <a:latin typeface="Rajdhani"/>
              <a:ea typeface="Rajdhani"/>
              <a:cs typeface="Rajdhani"/>
              <a:sym typeface="Rajdhani"/>
            </a:endParaRPr>
          </a:p>
        </p:txBody>
      </p:sp>
      <p:sp>
        <p:nvSpPr>
          <p:cNvPr id="178" name="Google Shape;178;p41"/>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
        <p:nvSpPr>
          <p:cNvPr id="179" name="Google Shape;179;p41"/>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80" name="Google Shape;180;p41"/>
          <p:cNvGraphicFramePr/>
          <p:nvPr/>
        </p:nvGraphicFramePr>
        <p:xfrm>
          <a:off x="952500" y="2114550"/>
          <a:ext cx="3000000" cy="3000000"/>
        </p:xfrm>
        <a:graphic>
          <a:graphicData uri="http://schemas.openxmlformats.org/drawingml/2006/table">
            <a:tbl>
              <a:tblPr>
                <a:noFill/>
                <a:tableStyleId>{E627C60B-F534-4AAA-AB7E-5C10E065C8DE}</a:tableStyleId>
              </a:tblPr>
              <a:tblGrid>
                <a:gridCol w="1947600"/>
                <a:gridCol w="5291400"/>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latin typeface="Open Sans"/>
                          <a:ea typeface="Open Sans"/>
                          <a:cs typeface="Open Sans"/>
                          <a:sym typeface="Open Sans"/>
                        </a:rPr>
                        <a:t>AMD Ryzen 5 5600X</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s">
                          <a:latin typeface="Open Sans"/>
                          <a:ea typeface="Open Sans"/>
                          <a:cs typeface="Open Sans"/>
                          <a:sym typeface="Open Sans"/>
                        </a:rPr>
                        <a:t>Asus Rog Atrix b550f</a:t>
                      </a:r>
                      <a:endParaRPr>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latin typeface="Open Sans"/>
                          <a:ea typeface="Open Sans"/>
                          <a:cs typeface="Open Sans"/>
                          <a:sym typeface="Open Sans"/>
                        </a:rPr>
                        <a:t>G.Skill Trident Z RGB Series 64 GB DDR4 4000</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s">
                          <a:latin typeface="Open Sans"/>
                          <a:ea typeface="Open Sans"/>
                          <a:cs typeface="Open Sans"/>
                          <a:sym typeface="Open Sans"/>
                        </a:rPr>
                        <a:t>Disco duro 2TB SATA Seagate BarraCuda</a:t>
                      </a:r>
                      <a:endParaRPr>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latin typeface="Open Sans"/>
                          <a:ea typeface="Open Sans"/>
                          <a:cs typeface="Open Sans"/>
                          <a:sym typeface="Open Sans"/>
                        </a:rPr>
                        <a:t>EVGA GeForce RTX 3090</a:t>
                      </a:r>
                      <a:endParaRPr>
                        <a:latin typeface="Open Sans"/>
                        <a:ea typeface="Open Sans"/>
                        <a:cs typeface="Open Sans"/>
                        <a:sym typeface="Open Sans"/>
                      </a:endParaRPr>
                    </a:p>
                  </a:txBody>
                  <a:tcPr marT="91425" marB="91425" marR="91425" marL="91425">
                    <a:solidFill>
                      <a:srgbClr val="EFEFEF"/>
                    </a:solidFill>
                  </a:tcPr>
                </a:tc>
              </a:tr>
            </a:tbl>
          </a:graphicData>
        </a:graphic>
      </p:graphicFrame>
      <p:sp>
        <p:nvSpPr>
          <p:cNvPr id="181" name="Google Shape;181;p41"/>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0"/>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baja</a:t>
            </a:r>
            <a:endParaRPr b="1" sz="3000">
              <a:solidFill>
                <a:srgbClr val="EC183F"/>
              </a:solidFill>
              <a:latin typeface="Rajdhani"/>
              <a:ea typeface="Rajdhani"/>
              <a:cs typeface="Rajdhani"/>
              <a:sym typeface="Rajdhani"/>
            </a:endParaRPr>
          </a:p>
        </p:txBody>
      </p:sp>
      <p:sp>
        <p:nvSpPr>
          <p:cNvPr id="93" name="Google Shape;93;p30"/>
          <p:cNvSpPr txBox="1"/>
          <p:nvPr/>
        </p:nvSpPr>
        <p:spPr>
          <a:xfrm>
            <a:off x="626950" y="14621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94" name="Google Shape;94;p30"/>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1"/>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baja - Intel</a:t>
            </a:r>
            <a:endParaRPr b="1" sz="3000">
              <a:solidFill>
                <a:srgbClr val="EC183F"/>
              </a:solidFill>
              <a:latin typeface="Rajdhani"/>
              <a:ea typeface="Rajdhani"/>
              <a:cs typeface="Rajdhani"/>
              <a:sym typeface="Rajdhani"/>
            </a:endParaRPr>
          </a:p>
        </p:txBody>
      </p:sp>
      <p:sp>
        <p:nvSpPr>
          <p:cNvPr id="100" name="Google Shape;100;p3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
        <p:nvSpPr>
          <p:cNvPr id="101" name="Google Shape;101;p31"/>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02" name="Google Shape;102;p31"/>
          <p:cNvGraphicFramePr/>
          <p:nvPr/>
        </p:nvGraphicFramePr>
        <p:xfrm>
          <a:off x="952500" y="1809750"/>
          <a:ext cx="3000000" cy="3000000"/>
        </p:xfrm>
        <a:graphic>
          <a:graphicData uri="http://schemas.openxmlformats.org/drawingml/2006/table">
            <a:tbl>
              <a:tblPr>
                <a:noFill/>
                <a:tableStyleId>{E627C60B-F534-4AAA-AB7E-5C10E065C8DE}</a:tableStyleId>
              </a:tblPr>
              <a:tblGrid>
                <a:gridCol w="2013425"/>
                <a:gridCol w="5225575"/>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b="1" lang="es">
                          <a:latin typeface="Open Sans"/>
                          <a:ea typeface="Open Sans"/>
                          <a:cs typeface="Open Sans"/>
                          <a:sym typeface="Open Sans"/>
                        </a:rPr>
                        <a:t>Core i3 7100</a:t>
                      </a:r>
                      <a:endParaRPr b="1">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s"/>
                        <a:t>Asus H110M-K Micro ATX LGA1151 Motherboard</a:t>
                      </a:r>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t>G.Skill Aegis 4 GB (1 x 4 GB) DDR4-2133 CL15 Memory</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s"/>
                        <a:t>Toshiba 500 GB 2.5" 5400RPM Internal Hard Drive</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2"/>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baja - AMD</a:t>
            </a:r>
            <a:endParaRPr b="1" sz="3000">
              <a:solidFill>
                <a:srgbClr val="EC183F"/>
              </a:solidFill>
              <a:latin typeface="Rajdhani"/>
              <a:ea typeface="Rajdhani"/>
              <a:cs typeface="Rajdhani"/>
              <a:sym typeface="Rajdhani"/>
            </a:endParaRPr>
          </a:p>
        </p:txBody>
      </p:sp>
      <p:sp>
        <p:nvSpPr>
          <p:cNvPr id="108" name="Google Shape;108;p3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graphicFrame>
        <p:nvGraphicFramePr>
          <p:cNvPr id="109" name="Google Shape;109;p32"/>
          <p:cNvGraphicFramePr/>
          <p:nvPr/>
        </p:nvGraphicFramePr>
        <p:xfrm>
          <a:off x="952500" y="1809750"/>
          <a:ext cx="3000000" cy="3000000"/>
        </p:xfrm>
        <a:graphic>
          <a:graphicData uri="http://schemas.openxmlformats.org/drawingml/2006/table">
            <a:tbl>
              <a:tblPr>
                <a:noFill/>
                <a:tableStyleId>{E627C60B-F534-4AAA-AB7E-5C10E065C8DE}</a:tableStyleId>
              </a:tblPr>
              <a:tblGrid>
                <a:gridCol w="2004025"/>
                <a:gridCol w="5234975"/>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0"/>
                        </a:spcAft>
                        <a:buClr>
                          <a:schemeClr val="dk1"/>
                        </a:buClr>
                        <a:buSzPts val="1100"/>
                        <a:buFont typeface="Arial"/>
                        <a:buNone/>
                      </a:pPr>
                      <a:r>
                        <a:rPr b="1" lang="es" sz="1650">
                          <a:solidFill>
                            <a:schemeClr val="dk1"/>
                          </a:solidFill>
                          <a:highlight>
                            <a:srgbClr val="FFFFFF"/>
                          </a:highlight>
                          <a:latin typeface="Roboto"/>
                          <a:ea typeface="Roboto"/>
                          <a:cs typeface="Roboto"/>
                          <a:sym typeface="Roboto"/>
                        </a:rPr>
                        <a:t>Mother Asus Prime A320m-k Am4 Ddr4 A320 Hdmi M2</a:t>
                      </a:r>
                      <a:endParaRPr b="1" sz="1650">
                        <a:solidFill>
                          <a:schemeClr val="dk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266700" rtl="0" algn="l">
                        <a:lnSpc>
                          <a:spcPct val="118000"/>
                        </a:lnSpc>
                        <a:spcBef>
                          <a:spcPts val="0"/>
                        </a:spcBef>
                        <a:spcAft>
                          <a:spcPts val="0"/>
                        </a:spcAft>
                        <a:buClr>
                          <a:schemeClr val="dk1"/>
                        </a:buClr>
                        <a:buSzPts val="1100"/>
                        <a:buFont typeface="Arial"/>
                        <a:buNone/>
                      </a:pPr>
                      <a:r>
                        <a:rPr b="1" lang="es" sz="1650">
                          <a:solidFill>
                            <a:schemeClr val="dk1"/>
                          </a:solidFill>
                          <a:highlight>
                            <a:srgbClr val="FFFFFF"/>
                          </a:highlight>
                          <a:latin typeface="Roboto"/>
                          <a:ea typeface="Roboto"/>
                          <a:cs typeface="Roboto"/>
                          <a:sym typeface="Roboto"/>
                        </a:rPr>
                        <a:t>Memoria Ram Ddr3 Multilaser 4gb 1600mhz</a:t>
                      </a:r>
                      <a:endParaRPr b="1" sz="1650">
                        <a:solidFill>
                          <a:schemeClr val="dk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lnSpc>
                          <a:spcPct val="118000"/>
                        </a:lnSpc>
                        <a:spcBef>
                          <a:spcPts val="0"/>
                        </a:spcBef>
                        <a:spcAft>
                          <a:spcPts val="0"/>
                        </a:spcAft>
                        <a:buClr>
                          <a:schemeClr val="dk1"/>
                        </a:buClr>
                        <a:buSzPts val="1100"/>
                        <a:buFont typeface="Arial"/>
                        <a:buNone/>
                      </a:pPr>
                      <a:r>
                        <a:rPr b="1" lang="es" sz="1650">
                          <a:solidFill>
                            <a:schemeClr val="dk1"/>
                          </a:solidFill>
                          <a:highlight>
                            <a:srgbClr val="FFFFFF"/>
                          </a:highlight>
                          <a:latin typeface="Roboto"/>
                          <a:ea typeface="Roboto"/>
                          <a:cs typeface="Roboto"/>
                          <a:sym typeface="Roboto"/>
                        </a:rPr>
                        <a:t>Disco sólido interno Western Digital WD Green WDS240G2G0A 240GB verde</a:t>
                      </a:r>
                      <a:endParaRPr b="1" sz="1650">
                        <a:solidFill>
                          <a:schemeClr val="dk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3"/>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baja </a:t>
            </a:r>
            <a:endParaRPr b="1" sz="3000">
              <a:solidFill>
                <a:srgbClr val="EC183F"/>
              </a:solidFill>
              <a:latin typeface="Rajdhani"/>
              <a:ea typeface="Rajdhani"/>
              <a:cs typeface="Rajdhani"/>
              <a:sym typeface="Rajdhani"/>
            </a:endParaRPr>
          </a:p>
        </p:txBody>
      </p:sp>
      <p:sp>
        <p:nvSpPr>
          <p:cNvPr id="115" name="Google Shape;115;p33"/>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
        <p:nvSpPr>
          <p:cNvPr id="116" name="Google Shape;116;p33"/>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17" name="Google Shape;117;p33"/>
          <p:cNvGraphicFramePr/>
          <p:nvPr/>
        </p:nvGraphicFramePr>
        <p:xfrm>
          <a:off x="952500" y="2114550"/>
          <a:ext cx="3000000" cy="3000000"/>
        </p:xfrm>
        <a:graphic>
          <a:graphicData uri="http://schemas.openxmlformats.org/drawingml/2006/table">
            <a:tbl>
              <a:tblPr>
                <a:noFill/>
                <a:tableStyleId>{E627C60B-F534-4AAA-AB7E-5C10E065C8DE}</a:tableStyleId>
              </a:tblPr>
              <a:tblGrid>
                <a:gridCol w="1938175"/>
                <a:gridCol w="5300825"/>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b="1" lang="es" sz="1250">
                          <a:highlight>
                            <a:srgbClr val="F4F4F3"/>
                          </a:highlight>
                          <a:latin typeface="Comfortaa"/>
                          <a:ea typeface="Comfortaa"/>
                          <a:cs typeface="Comfortaa"/>
                          <a:sym typeface="Comfortaa"/>
                        </a:rPr>
                        <a:t>AMD Athlon 3000G </a:t>
                      </a:r>
                      <a:endParaRPr b="1" sz="1350">
                        <a:solidFill>
                          <a:schemeClr val="dk1"/>
                        </a:solidFill>
                        <a:highlight>
                          <a:srgbClr val="FFFFFF"/>
                        </a:highlight>
                        <a:latin typeface="Comfortaa"/>
                        <a:ea typeface="Comfortaa"/>
                        <a:cs typeface="Comfortaa"/>
                        <a:sym typeface="Comfortaa"/>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3">
                            <a:extLst>
                              <a:ext uri="{A12FA001-AC4F-418D-AE19-62706E023703}">
                                <ahyp:hlinkClr val="tx"/>
                              </a:ext>
                            </a:extLst>
                          </a:hlinkClick>
                        </a:rPr>
                        <a:t>Gigabyte GA-A320M-S2H</a:t>
                      </a:r>
                      <a:endParaRPr sz="1600">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30000"/>
                        </a:lnSpc>
                        <a:spcBef>
                          <a:spcPts val="0"/>
                        </a:spcBef>
                        <a:spcAft>
                          <a:spcPts val="0"/>
                        </a:spcAft>
                        <a:buNone/>
                      </a:pPr>
                      <a:r>
                        <a:rPr b="1" lang="es" sz="1200">
                          <a:solidFill>
                            <a:srgbClr val="333333"/>
                          </a:solidFill>
                          <a:highlight>
                            <a:srgbClr val="FFFFFF"/>
                          </a:highlight>
                          <a:uFill>
                            <a:noFill/>
                          </a:uFill>
                          <a:latin typeface="Comfortaa"/>
                          <a:ea typeface="Comfortaa"/>
                          <a:cs typeface="Comfortaa"/>
                          <a:sym typeface="Comfortaa"/>
                          <a:hlinkClick r:id="rId4">
                            <a:extLst>
                              <a:ext uri="{A12FA001-AC4F-418D-AE19-62706E023703}">
                                <ahyp:hlinkClr val="tx"/>
                              </a:ext>
                            </a:extLst>
                          </a:hlinkClick>
                        </a:rPr>
                        <a:t>Memoria RAM ValueRAM color verde 2GB 1 Kingston KVR800D2S6/2G</a:t>
                      </a:r>
                      <a:endParaRPr b="1" sz="1100">
                        <a:latin typeface="Comfortaa"/>
                        <a:ea typeface="Comfortaa"/>
                        <a:cs typeface="Comfortaa"/>
                        <a:sym typeface="Comfortaa"/>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lnSpc>
                          <a:spcPct val="130000"/>
                        </a:lnSpc>
                        <a:spcBef>
                          <a:spcPts val="0"/>
                        </a:spcBef>
                        <a:spcAft>
                          <a:spcPts val="0"/>
                        </a:spcAft>
                        <a:buClr>
                          <a:schemeClr val="dk1"/>
                        </a:buClr>
                        <a:buSzPts val="1100"/>
                        <a:buFont typeface="Arial"/>
                        <a:buNone/>
                      </a:pPr>
                      <a:r>
                        <a:rPr b="1" lang="es" sz="1200">
                          <a:solidFill>
                            <a:srgbClr val="333333"/>
                          </a:solidFill>
                          <a:highlight>
                            <a:srgbClr val="FFFFFF"/>
                          </a:highlight>
                          <a:uFill>
                            <a:noFill/>
                          </a:uFill>
                          <a:latin typeface="Comfortaa"/>
                          <a:ea typeface="Comfortaa"/>
                          <a:cs typeface="Comfortaa"/>
                          <a:sym typeface="Comfortaa"/>
                          <a:hlinkClick r:id="rId5">
                            <a:extLst>
                              <a:ext uri="{A12FA001-AC4F-418D-AE19-62706E023703}">
                                <ahyp:hlinkClr val="tx"/>
                              </a:ext>
                            </a:extLst>
                          </a:hlinkClick>
                        </a:rPr>
                        <a:t>Disco Duro Interno Western Digital Wd10ezex 1tb Blue Hd</a:t>
                      </a:r>
                      <a:r>
                        <a:rPr b="1" lang="es" sz="1200">
                          <a:solidFill>
                            <a:srgbClr val="333333"/>
                          </a:solidFill>
                          <a:highlight>
                            <a:srgbClr val="FFFFFF"/>
                          </a:highlight>
                          <a:uFill>
                            <a:noFill/>
                          </a:uFill>
                          <a:latin typeface="Comfortaa"/>
                          <a:ea typeface="Comfortaa"/>
                          <a:cs typeface="Comfortaa"/>
                          <a:sym typeface="Comfortaa"/>
                          <a:hlinkClick r:id="rId6">
                            <a:extLst>
                              <a:ext uri="{A12FA001-AC4F-418D-AE19-62706E023703}">
                                <ahyp:hlinkClr val="tx"/>
                              </a:ext>
                            </a:extLst>
                          </a:hlinkClick>
                        </a:rPr>
                        <a:t>d</a:t>
                      </a:r>
                      <a:endParaRPr b="1" sz="900">
                        <a:latin typeface="Comfortaa"/>
                        <a:ea typeface="Comfortaa"/>
                        <a:cs typeface="Comfortaa"/>
                        <a:sym typeface="Comfortaa"/>
                      </a:endParaRPr>
                    </a:p>
                  </a:txBody>
                  <a:tcPr marT="91425" marB="91425" marR="91425" marL="91425"/>
                </a:tc>
              </a:tr>
            </a:tbl>
          </a:graphicData>
        </a:graphic>
      </p:graphicFrame>
      <p:sp>
        <p:nvSpPr>
          <p:cNvPr id="118" name="Google Shape;118;p33"/>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media</a:t>
            </a:r>
            <a:endParaRPr b="1" sz="3000">
              <a:solidFill>
                <a:srgbClr val="EC183F"/>
              </a:solidFill>
              <a:latin typeface="Rajdhani"/>
              <a:ea typeface="Rajdhani"/>
              <a:cs typeface="Rajdhani"/>
              <a:sym typeface="Rajdhani"/>
            </a:endParaRPr>
          </a:p>
        </p:txBody>
      </p:sp>
      <p:sp>
        <p:nvSpPr>
          <p:cNvPr id="124" name="Google Shape;124;p34"/>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25" name="Google Shape;125;p34"/>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5"/>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media - Intel</a:t>
            </a:r>
            <a:endParaRPr b="1" sz="3000">
              <a:solidFill>
                <a:srgbClr val="EC183F"/>
              </a:solidFill>
              <a:latin typeface="Rajdhani"/>
              <a:ea typeface="Rajdhani"/>
              <a:cs typeface="Rajdhani"/>
              <a:sym typeface="Rajdhani"/>
            </a:endParaRPr>
          </a:p>
        </p:txBody>
      </p:sp>
      <p:sp>
        <p:nvSpPr>
          <p:cNvPr id="131" name="Google Shape;131;p35"/>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
        <p:nvSpPr>
          <p:cNvPr id="132" name="Google Shape;132;p3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33" name="Google Shape;133;p35"/>
          <p:cNvGraphicFramePr/>
          <p:nvPr/>
        </p:nvGraphicFramePr>
        <p:xfrm>
          <a:off x="952500" y="1809750"/>
          <a:ext cx="3000000" cy="3000000"/>
        </p:xfrm>
        <a:graphic>
          <a:graphicData uri="http://schemas.openxmlformats.org/drawingml/2006/table">
            <a:tbl>
              <a:tblPr>
                <a:noFill/>
                <a:tableStyleId>{E627C60B-F534-4AAA-AB7E-5C10E065C8DE}</a:tableStyleId>
              </a:tblPr>
              <a:tblGrid>
                <a:gridCol w="2051050"/>
                <a:gridCol w="5187950"/>
              </a:tblGrid>
              <a:tr h="41145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lang="es" sz="1500">
                          <a:latin typeface="Comfortaa"/>
                          <a:ea typeface="Comfortaa"/>
                          <a:cs typeface="Comfortaa"/>
                          <a:sym typeface="Comfortaa"/>
                        </a:rPr>
                        <a:t>Intel Core i5-6600K 3.5 GHz Quad-Core Processor</a:t>
                      </a:r>
                      <a:endParaRPr sz="1500">
                        <a:latin typeface="Comfortaa"/>
                        <a:ea typeface="Comfortaa"/>
                        <a:cs typeface="Comfortaa"/>
                        <a:sym typeface="Comfortaa"/>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3">
                            <a:extLst>
                              <a:ext uri="{A12FA001-AC4F-418D-AE19-62706E023703}">
                                <ahyp:hlinkClr val="tx"/>
                              </a:ext>
                            </a:extLst>
                          </a:hlinkClick>
                        </a:rPr>
                        <a:t>Asus STRIX Z270-E GAMING</a:t>
                      </a:r>
                      <a:endParaRPr b="1" sz="1500">
                        <a:solidFill>
                          <a:schemeClr val="dk1"/>
                        </a:solidFill>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4">
                            <a:extLst>
                              <a:ext uri="{A12FA001-AC4F-418D-AE19-62706E023703}">
                                <ahyp:hlinkClr val="tx"/>
                              </a:ext>
                            </a:extLst>
                          </a:hlinkClick>
                        </a:rPr>
                        <a:t>Corsair Vengeance RGB Pro 16 GB</a:t>
                      </a:r>
                      <a:endParaRPr sz="1600">
                        <a:latin typeface="Comfortaa"/>
                        <a:ea typeface="Comfortaa"/>
                        <a:cs typeface="Comfortaa"/>
                        <a:sym typeface="Comfortaa"/>
                      </a:endParaRPr>
                    </a:p>
                  </a:txBody>
                  <a:tcPr marT="91425" marB="91425" marR="91425" marL="91425">
                    <a:solidFill>
                      <a:srgbClr val="EFEFEF"/>
                    </a:solidFill>
                  </a:tcPr>
                </a:tc>
              </a:tr>
              <a:tr h="515525">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5">
                            <a:extLst>
                              <a:ext uri="{A12FA001-AC4F-418D-AE19-62706E023703}">
                                <ahyp:hlinkClr val="tx"/>
                              </a:ext>
                            </a:extLst>
                          </a:hlinkClick>
                        </a:rPr>
                        <a:t>Kingston A400</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b="1" lang="es" sz="1150">
                          <a:solidFill>
                            <a:srgbClr val="191B2A"/>
                          </a:solidFill>
                          <a:highlight>
                            <a:srgbClr val="F4F4F3"/>
                          </a:highlight>
                          <a:uFill>
                            <a:noFill/>
                          </a:uFill>
                          <a:latin typeface="Comfortaa"/>
                          <a:ea typeface="Comfortaa"/>
                          <a:cs typeface="Comfortaa"/>
                          <a:sym typeface="Comfortaa"/>
                          <a:hlinkClick r:id="rId6">
                            <a:extLst>
                              <a:ext uri="{A12FA001-AC4F-418D-AE19-62706E023703}">
                                <ahyp:hlinkClr val="tx"/>
                              </a:ext>
                            </a:extLst>
                          </a:hlinkClick>
                        </a:rPr>
                        <a:t>EVGA FTW GAMING</a:t>
                      </a:r>
                      <a:endParaRPr>
                        <a:latin typeface="Comfortaa"/>
                        <a:ea typeface="Comfortaa"/>
                        <a:cs typeface="Comfortaa"/>
                        <a:sym typeface="Comfortaa"/>
                      </a:endParaRPr>
                    </a:p>
                  </a:txBody>
                  <a:tcPr marT="91425" marB="91425" marR="91425" marL="91425">
                    <a:solidFill>
                      <a:srgbClr val="EFEFE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6"/>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media - AMD</a:t>
            </a:r>
            <a:endParaRPr b="1" sz="3000">
              <a:solidFill>
                <a:srgbClr val="EC183F"/>
              </a:solidFill>
              <a:latin typeface="Rajdhani"/>
              <a:ea typeface="Rajdhani"/>
              <a:cs typeface="Rajdhani"/>
              <a:sym typeface="Rajdhani"/>
            </a:endParaRPr>
          </a:p>
        </p:txBody>
      </p:sp>
      <p:sp>
        <p:nvSpPr>
          <p:cNvPr id="139" name="Google Shape;139;p36"/>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
        <p:nvSpPr>
          <p:cNvPr id="140" name="Google Shape;140;p3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41" name="Google Shape;141;p36"/>
          <p:cNvGraphicFramePr/>
          <p:nvPr/>
        </p:nvGraphicFramePr>
        <p:xfrm>
          <a:off x="952500" y="1663175"/>
          <a:ext cx="3000000" cy="3000000"/>
        </p:xfrm>
        <a:graphic>
          <a:graphicData uri="http://schemas.openxmlformats.org/drawingml/2006/table">
            <a:tbl>
              <a:tblPr>
                <a:noFill/>
                <a:tableStyleId>{E627C60B-F534-4AAA-AB7E-5C10E065C8DE}</a:tableStyleId>
              </a:tblPr>
              <a:tblGrid>
                <a:gridCol w="1891200"/>
                <a:gridCol w="5347800"/>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266700" rtl="0" algn="l">
                        <a:lnSpc>
                          <a:spcPct val="118000"/>
                        </a:lnSpc>
                        <a:spcBef>
                          <a:spcPts val="0"/>
                        </a:spcBef>
                        <a:spcAft>
                          <a:spcPts val="0"/>
                        </a:spcAft>
                        <a:buClr>
                          <a:schemeClr val="dk1"/>
                        </a:buClr>
                        <a:buSzPts val="1100"/>
                        <a:buFont typeface="Arial"/>
                        <a:buNone/>
                      </a:pPr>
                      <a:r>
                        <a:rPr b="1" lang="es" sz="1650">
                          <a:solidFill>
                            <a:schemeClr val="dk1"/>
                          </a:solidFill>
                          <a:highlight>
                            <a:srgbClr val="FFFFFF"/>
                          </a:highlight>
                          <a:latin typeface="Roboto"/>
                          <a:ea typeface="Roboto"/>
                          <a:cs typeface="Roboto"/>
                          <a:sym typeface="Roboto"/>
                        </a:rPr>
                        <a:t>Amd Ryzen 5 3600</a:t>
                      </a:r>
                      <a:endParaRPr b="1" sz="1650">
                        <a:solidFill>
                          <a:schemeClr val="dk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8000"/>
                        </a:lnSpc>
                        <a:spcBef>
                          <a:spcPts val="0"/>
                        </a:spcBef>
                        <a:spcAft>
                          <a:spcPts val="600"/>
                        </a:spcAft>
                        <a:buNone/>
                      </a:pPr>
                      <a:r>
                        <a:rPr b="1" lang="es" sz="1650">
                          <a:solidFill>
                            <a:schemeClr val="dk1"/>
                          </a:solidFill>
                          <a:highlight>
                            <a:srgbClr val="FFFFFF"/>
                          </a:highlight>
                          <a:latin typeface="Roboto"/>
                          <a:ea typeface="Roboto"/>
                          <a:cs typeface="Roboto"/>
                          <a:sym typeface="Roboto"/>
                        </a:rPr>
                        <a:t>Memoria RAM Fury DDR4 RGB gamer color negro 8GB 1 HyperX HX426C16FB3A/8</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marR="304800" rtl="0" algn="l">
                        <a:lnSpc>
                          <a:spcPct val="118000"/>
                        </a:lnSpc>
                        <a:spcBef>
                          <a:spcPts val="3000"/>
                        </a:spcBef>
                        <a:spcAft>
                          <a:spcPts val="600"/>
                        </a:spcAft>
                        <a:buNone/>
                      </a:pPr>
                      <a:r>
                        <a:rPr b="1" lang="es" sz="1650">
                          <a:highlight>
                            <a:srgbClr val="FFFFFF"/>
                          </a:highlight>
                          <a:latin typeface="Roboto"/>
                          <a:ea typeface="Roboto"/>
                          <a:cs typeface="Roboto"/>
                          <a:sym typeface="Roboto"/>
                        </a:rPr>
                        <a:t>Disco duro externo Adata AHV620S-1TU3 1TB negro</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7"/>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Gama media </a:t>
            </a:r>
            <a:endParaRPr b="1" sz="3000">
              <a:solidFill>
                <a:srgbClr val="EC183F"/>
              </a:solidFill>
              <a:latin typeface="Rajdhani"/>
              <a:ea typeface="Rajdhani"/>
              <a:cs typeface="Rajdhani"/>
              <a:sym typeface="Rajdhani"/>
            </a:endParaRPr>
          </a:p>
        </p:txBody>
      </p:sp>
      <p:sp>
        <p:nvSpPr>
          <p:cNvPr id="147" name="Google Shape;147;p37"/>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148" name="Google Shape;148;p37"/>
          <p:cNvGraphicFramePr/>
          <p:nvPr/>
        </p:nvGraphicFramePr>
        <p:xfrm>
          <a:off x="952500" y="2114550"/>
          <a:ext cx="3000000" cy="3000000"/>
        </p:xfrm>
        <a:graphic>
          <a:graphicData uri="http://schemas.openxmlformats.org/drawingml/2006/table">
            <a:tbl>
              <a:tblPr>
                <a:noFill/>
                <a:tableStyleId>{E627C60B-F534-4AAA-AB7E-5C10E065C8DE}</a:tableStyleId>
              </a:tblPr>
              <a:tblGrid>
                <a:gridCol w="1900600"/>
                <a:gridCol w="5338400"/>
              </a:tblGrid>
              <a:tr h="381000">
                <a:tc>
                  <a:txBody>
                    <a:bodyPr/>
                    <a:lstStyle/>
                    <a:p>
                      <a:pPr indent="0" lvl="0" marL="0" rtl="0" algn="l">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3">
                            <a:extLst>
                              <a:ext uri="{A12FA001-AC4F-418D-AE19-62706E023703}">
                                <ahyp:hlinkClr val="tx"/>
                              </a:ext>
                            </a:extLst>
                          </a:hlinkClick>
                        </a:rPr>
                        <a:t>AMD Ryzen 5 5600G</a:t>
                      </a:r>
                      <a:endParaRPr sz="1600">
                        <a:latin typeface="Comfortaa"/>
                        <a:ea typeface="Comfortaa"/>
                        <a:cs typeface="Comfortaa"/>
                        <a:sym typeface="Comfortaa"/>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4">
                            <a:extLst>
                              <a:ext uri="{A12FA001-AC4F-418D-AE19-62706E023703}">
                                <ahyp:hlinkClr val="tx"/>
                              </a:ext>
                            </a:extLst>
                          </a:hlinkClick>
                        </a:rPr>
                        <a:t>Gigabyte B450M DS3H</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5">
                            <a:extLst>
                              <a:ext uri="{A12FA001-AC4F-418D-AE19-62706E023703}">
                                <ahyp:hlinkClr val="tx"/>
                              </a:ext>
                            </a:extLst>
                          </a:hlinkClick>
                        </a:rPr>
                        <a:t>Corsair Vengeance RGB Pro 16 GB</a:t>
                      </a:r>
                      <a:endParaRPr sz="1600">
                        <a:latin typeface="Comfortaa"/>
                        <a:ea typeface="Comfortaa"/>
                        <a:cs typeface="Comfortaa"/>
                        <a:sym typeface="Comfortaa"/>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6">
                            <a:extLst>
                              <a:ext uri="{A12FA001-AC4F-418D-AE19-62706E023703}">
                                <ahyp:hlinkClr val="tx"/>
                              </a:ext>
                            </a:extLst>
                          </a:hlinkClick>
                        </a:rPr>
                        <a:t>Samsung 970 Evo Plus</a:t>
                      </a:r>
                      <a:endParaRPr sz="1600">
                        <a:latin typeface="Comfortaa"/>
                        <a:ea typeface="Comfortaa"/>
                        <a:cs typeface="Comfortaa"/>
                        <a:sym typeface="Comfortaa"/>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None/>
                      </a:pPr>
                      <a:r>
                        <a:rPr b="1" lang="es" sz="1250">
                          <a:solidFill>
                            <a:srgbClr val="191B2A"/>
                          </a:solidFill>
                          <a:highlight>
                            <a:srgbClr val="F4F4F3"/>
                          </a:highlight>
                          <a:uFill>
                            <a:noFill/>
                          </a:uFill>
                          <a:latin typeface="Comfortaa"/>
                          <a:ea typeface="Comfortaa"/>
                          <a:cs typeface="Comfortaa"/>
                          <a:sym typeface="Comfortaa"/>
                          <a:hlinkClick r:id="rId7">
                            <a:extLst>
                              <a:ext uri="{A12FA001-AC4F-418D-AE19-62706E023703}">
                                <ahyp:hlinkClr val="tx"/>
                              </a:ext>
                            </a:extLst>
                          </a:hlinkClick>
                        </a:rPr>
                        <a:t>MSI GTX 1050 Ti 4GT OC</a:t>
                      </a:r>
                      <a:endParaRPr sz="1600">
                        <a:latin typeface="Comfortaa"/>
                        <a:ea typeface="Comfortaa"/>
                        <a:cs typeface="Comfortaa"/>
                        <a:sym typeface="Comfortaa"/>
                      </a:endParaRPr>
                    </a:p>
                  </a:txBody>
                  <a:tcPr marT="91425" marB="91425" marR="91425" marL="91425">
                    <a:solidFill>
                      <a:srgbClr val="EFEFEF"/>
                    </a:solidFill>
                  </a:tcPr>
                </a:tc>
              </a:tr>
            </a:tbl>
          </a:graphicData>
        </a:graphic>
      </p:graphicFrame>
      <p:sp>
        <p:nvSpPr>
          <p:cNvPr id="149" name="Google Shape;149;p37"/>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600">
              <a:solidFill>
                <a:srgbClr val="43434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