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4735E-468C-4CC5-8BD5-7F0AE843A614}">
  <a:tblStyle styleId="{9874735E-468C-4CC5-8BD5-7F0AE843A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462981898"/>
              </p:ext>
            </p:extLst>
          </p:nvPr>
        </p:nvGraphicFramePr>
        <p:xfrm>
          <a:off x="897625" y="1561050"/>
          <a:ext cx="6854825" cy="3912110"/>
        </p:xfrm>
        <a:graphic>
          <a:graphicData uri="http://schemas.openxmlformats.org/drawingml/2006/table">
            <a:tbl>
              <a:tblPr>
                <a:noFill/>
                <a:tableStyleId>{9874735E-468C-4CC5-8BD5-7F0AE843A614}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dirty="0">
                          <a:effectLst/>
                        </a:rPr>
                        <a:t>TCP 80, 443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443, 8801, 8802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UDP 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3478, 3479, 8801 - 8810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TCP 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5091 390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UDP 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20000-64000</a:t>
                      </a:r>
                      <a:endParaRPr lang="es-419" dirty="0">
                        <a:effectLst/>
                      </a:endParaRPr>
                    </a:p>
                    <a:p>
                      <a:pPr algn="l" fontAlgn="ctr"/>
                      <a:endParaRPr lang="es-419" dirty="0">
                        <a:effectLst/>
                      </a:endParaRPr>
                    </a:p>
                  </a:txBody>
                  <a:tcPr marL="190500" marR="190500" marT="95250" marB="95250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DISCORD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443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UDP aleatorioentre50.000 y 65.535	</a:t>
                      </a:r>
                    </a:p>
                    <a:p>
                      <a:pPr algn="l" fontAlgn="ctr"/>
                      <a:endParaRPr lang="es-419" dirty="0">
                        <a:effectLst/>
                      </a:endParaRPr>
                    </a:p>
                  </a:txBody>
                  <a:tcPr marL="190500" marR="190500" marT="95250" marB="9525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y UDP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TCP: 53, 443, 5222, 5223, 5228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307477327"/>
              </p:ext>
            </p:extLst>
          </p:nvPr>
        </p:nvGraphicFramePr>
        <p:xfrm>
          <a:off x="897625" y="1561050"/>
          <a:ext cx="7239000" cy="2959580"/>
        </p:xfrm>
        <a:graphic>
          <a:graphicData uri="http://schemas.openxmlformats.org/drawingml/2006/table">
            <a:tbl>
              <a:tblPr>
                <a:noFill/>
                <a:tableStyleId>{9874735E-468C-4CC5-8BD5-7F0AE843A614}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3306</a:t>
                      </a: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 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027847858"/>
              </p:ext>
            </p:extLst>
          </p:nvPr>
        </p:nvGraphicFramePr>
        <p:xfrm>
          <a:off x="905069" y="1561050"/>
          <a:ext cx="7231556" cy="6342860"/>
        </p:xfrm>
        <a:graphic>
          <a:graphicData uri="http://schemas.openxmlformats.org/drawingml/2006/table">
            <a:tbl>
              <a:tblPr>
                <a:noFill/>
                <a:tableStyleId>{9874735E-468C-4CC5-8BD5-7F0AE843A614}</a:tableStyleId>
              </a:tblPr>
              <a:tblGrid>
                <a:gridCol w="180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Puertolocal</a:t>
                      </a:r>
                      <a:r>
                        <a:rPr lang="es-419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ccederemos</a:t>
                      </a: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al puerto 80 de la </a:t>
                      </a:r>
                      <a:r>
                        <a:rPr lang="es-419" sz="14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m.v</a:t>
                      </a: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'http://localhost:8080'	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1723 , Otro 47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1194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servidor IMAPoutlook.office365.com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IMAP993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 de cifrado IMAPTLS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servidor POPoutlook.office365.com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POP995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 de cifrado POPTLS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servidor SMTPsmtp-mail.outlook.com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SMTP587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 de cifrado SMTPSTARTTLS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puerto21, utilizado para conectarse remota a servidor y autenticarse.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419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puerto20,  para las transferir archivos cuando se ha autenticado,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0084185"/>
              </p:ext>
            </p:extLst>
          </p:nvPr>
        </p:nvGraphicFramePr>
        <p:xfrm>
          <a:off x="897625" y="1561050"/>
          <a:ext cx="7239000" cy="3569180"/>
        </p:xfrm>
        <a:graphic>
          <a:graphicData uri="http://schemas.openxmlformats.org/drawingml/2006/table">
            <a:tbl>
              <a:tblPr>
                <a:noFill/>
                <a:tableStyleId>{9874735E-468C-4CC5-8BD5-7F0AE843A614}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23419</a:t>
                      </a: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443/TCP.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3478-3481/UDP.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50000-60000/UDP.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80, 433, 443, 3478, 3479, 5060, 5062, 5222, 6250, y 12000-65000.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TCP: 1935, 3478-3480, 3659, 10000-10099, 42127.UDP: 3074, 3478-3479, 3659, 6000.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278372584"/>
              </p:ext>
            </p:extLst>
          </p:nvPr>
        </p:nvGraphicFramePr>
        <p:xfrm>
          <a:off x="897625" y="1561050"/>
          <a:ext cx="7239000" cy="3569180"/>
        </p:xfrm>
        <a:graphic>
          <a:graphicData uri="http://schemas.openxmlformats.org/drawingml/2006/table">
            <a:tbl>
              <a:tblPr>
                <a:noFill/>
                <a:tableStyleId>{9874735E-468C-4CC5-8BD5-7F0AE843A614}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TCP/UDP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5938 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 TCP. 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 TCP.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 1024-2048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80.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443.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 53.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1935</a:t>
                      </a:r>
                    </a:p>
                    <a:p>
                      <a:r>
                        <a:rPr lang="es-419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	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Presentación en pantalla (16:9)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Arial</vt:lpstr>
      <vt:lpstr>Open Sans SemiBold</vt:lpstr>
      <vt:lpstr>Open Sans Light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EDWARD</cp:lastModifiedBy>
  <cp:revision>1</cp:revision>
  <dcterms:modified xsi:type="dcterms:W3CDTF">2022-07-11T02:05:56Z</dcterms:modified>
</cp:coreProperties>
</file>