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B0E416C-0E7A-2298-2586-F7DA1F5DC5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31163" y="0"/>
            <a:ext cx="11414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Documento: Personal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553DD5-4C17-2A2B-32E1-CF93176E37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31163" y="0"/>
            <a:ext cx="11414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Documento: Personal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BC2D09-EB77-FCB1-9B41-8C5AF72BF0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31163" y="0"/>
            <a:ext cx="11414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Documento: Personal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IP (ANDRES):186.155.25.230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IP (Yhoan): </a:t>
            </a:r>
            <a:r>
              <a:rPr lang="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181.142.139.6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	 IP (Felix): </a:t>
            </a:r>
            <a:r>
              <a:rPr lang="es-AR" sz="1600" dirty="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</a:rPr>
              <a:t>190.15.208.106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 ANDRES- IP: 192.168.0.7 Mascara: 255.255.255.0  IP:  192.168.1.6 Mascara:255.255.255.0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Felix Dirección IP Privada: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192.168.56.1 Mascara: 255.255.255.0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 Andres-MAC: 18-C0-4D-3F-99-49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Yhoan-Mac: 34-6F-24-57-D6-21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        Felix-MAC: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34-C9-3D-EC-5A-36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892325"/>
            <a:ext cx="83475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Andres ip pública: clase B     privada: 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Yhoan ip pública:  clase B      privada: clase 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Felix </a:t>
            </a:r>
            <a:r>
              <a:rPr lang="es-AR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pública: Clase B	privada: clase 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Andres: GIGA-BYTE TECHNOLOGY CO.,LTD.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Yhoan: </a:t>
            </a:r>
            <a:r>
              <a:rPr lang="es" sz="1950" dirty="0">
                <a:solidFill>
                  <a:srgbClr val="FFFFFF"/>
                </a:solidFill>
                <a:highlight>
                  <a:srgbClr val="2F3832"/>
                </a:highlight>
                <a:latin typeface="Open Sans"/>
                <a:ea typeface="Open Sans"/>
                <a:cs typeface="Open Sans"/>
                <a:sym typeface="Open Sans"/>
              </a:rPr>
              <a:t>AzureWave Technology Inc.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Felix: </a:t>
            </a:r>
            <a:r>
              <a:rPr lang="es-AR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Intel Corporate</a:t>
            </a:r>
            <a:endParaRPr sz="16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Presentación en pantalla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Open Sans</vt:lpstr>
      <vt:lpstr>Rajdhani</vt:lpstr>
      <vt:lpstr>Calibri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ANDRES, FELIX ARIEL</cp:lastModifiedBy>
  <cp:revision>1</cp:revision>
  <dcterms:modified xsi:type="dcterms:W3CDTF">2022-06-28T02:56:48Z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etDate">
    <vt:lpwstr>2022-06-28T02:28:34Z</vt:lpwstr>
  </property>
  <property fmtid="{D5CDD505-2E9C-101B-9397-08002B2CF9AE}" pid="4" name="MSIP_Label_228ef38c-4357-49c8-b2ae-c9cdaf411188_Method">
    <vt:lpwstr>Privileged</vt:lpwstr>
  </property>
  <property fmtid="{D5CDD505-2E9C-101B-9397-08002B2CF9AE}" pid="5" name="MSIP_Label_228ef38c-4357-49c8-b2ae-c9cdaf411188_Name">
    <vt:lpwstr>Personal</vt:lpwstr>
  </property>
  <property fmtid="{D5CDD505-2E9C-101B-9397-08002B2CF9AE}" pid="6" name="MSIP_Label_228ef38c-4357-49c8-b2ae-c9cdaf411188_SiteId">
    <vt:lpwstr>038018c3-616c-4b46-ad9b-aa9007f701b5</vt:lpwstr>
  </property>
  <property fmtid="{D5CDD505-2E9C-101B-9397-08002B2CF9AE}" pid="7" name="MSIP_Label_228ef38c-4357-49c8-b2ae-c9cdaf411188_ActionId">
    <vt:lpwstr>8b512920-8a75-40e7-b0ba-9c36c54934a9</vt:lpwstr>
  </property>
  <property fmtid="{D5CDD505-2E9C-101B-9397-08002B2CF9AE}" pid="8" name="MSIP_Label_228ef38c-4357-49c8-b2ae-c9cdaf411188_ContentBits">
    <vt:lpwstr>1</vt:lpwstr>
  </property>
  <property fmtid="{D5CDD505-2E9C-101B-9397-08002B2CF9AE}" pid="9" name="ClassificationContentMarkingHeaderLocations">
    <vt:lpwstr>Simple Light:3\Simple Light:3\Simple Light:3</vt:lpwstr>
  </property>
  <property fmtid="{D5CDD505-2E9C-101B-9397-08002B2CF9AE}" pid="10" name="ClassificationContentMarkingHeaderText">
    <vt:lpwstr>Documento: Personal</vt:lpwstr>
  </property>
</Properties>
</file>