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Open Sans Light" panose="020B0604020202020204" charset="0"/>
      <p:regular r:id="rId17"/>
      <p:bold r:id="rId18"/>
      <p:italic r:id="rId19"/>
      <p:boldItalic r:id="rId20"/>
    </p:embeddedFont>
    <p:embeddedFont>
      <p:font typeface="Open Sans SemiBold" panose="020B060402020202020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81B9C-FC05-44E0-B9E3-864D2D9CE2AF}">
  <a:tblStyle styleId="{85F81B9C-FC05-44E0-B9E3-864D2D9CE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 y 443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aleatorio entre 50000 a 65535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UDP y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5222, 5223, 5228 y 5242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 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local 8080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PPTP-TCP 1723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OpenVPN-UDP 1194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	-UDP 500, UDP 4500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IMAP 993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POP 995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SMTP 587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644825" y="15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6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1024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443/TCP. 3478-3481/UDP. 50000-60000/UDP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 y 443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 y 3445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 3400, 3401 y 3500	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443. 53 y 1935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2;p35">
            <a:extLst>
              <a:ext uri="{FF2B5EF4-FFF2-40B4-BE49-F238E27FC236}">
                <a16:creationId xmlns:a16="http://schemas.microsoft.com/office/drawing/2014/main" id="{FE1F562D-53AE-4765-8DE0-7BD81F3F726D}"/>
              </a:ext>
            </a:extLst>
          </p:cNvPr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" name="Google Shape;143;p35">
            <a:extLst>
              <a:ext uri="{FF2B5EF4-FFF2-40B4-BE49-F238E27FC236}">
                <a16:creationId xmlns:a16="http://schemas.microsoft.com/office/drawing/2014/main" id="{88CA103C-FA46-4BD9-B060-8079E85CF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961707"/>
              </p:ext>
            </p:extLst>
          </p:nvPr>
        </p:nvGraphicFramePr>
        <p:xfrm>
          <a:off x="757774" y="1528763"/>
          <a:ext cx="7428964" cy="3337124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5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7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987">
                <a:tc>
                  <a:txBody>
                    <a:bodyPr/>
                    <a:lstStyle/>
                    <a:p>
                      <a:pPr algn="ctr" fontAlgn="base"/>
                      <a:r>
                        <a:rPr lang="es-CO" sz="1600" b="1" i="0" u="none" strike="noStrike" cap="none" dirty="0" err="1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Call</a:t>
                      </a:r>
                      <a:r>
                        <a:rPr lang="es-CO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 </a:t>
                      </a:r>
                      <a:r>
                        <a:rPr lang="es-CO" sz="1600" b="1" i="0" u="none" strike="noStrike" cap="none" dirty="0" err="1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of</a:t>
                      </a:r>
                      <a:r>
                        <a:rPr lang="es-CO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 </a:t>
                      </a:r>
                      <a:r>
                        <a:rPr lang="es-CO" sz="1600" b="1" i="0" u="none" strike="noStrike" cap="none" dirty="0" err="1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Duty</a:t>
                      </a:r>
                      <a:r>
                        <a:rPr lang="es-CO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: </a:t>
                      </a:r>
                      <a:r>
                        <a:rPr lang="es-CO" sz="1600" b="1" i="0" u="none" strike="noStrike" cap="none" dirty="0" err="1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Warzone</a:t>
                      </a:r>
                      <a:endParaRPr lang="es-CO"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Arial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TCP:3074, 27014-27050</a:t>
                      </a:r>
                    </a:p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U</a:t>
                      </a:r>
                      <a:r>
                        <a:rPr lang="es-CO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DP:3074, 3478, 4379-4380, 27000-27031, 27036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Steam</a:t>
                      </a: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remoto 80) y HTTPS (443) Puertos UDP remotos 27015-27050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Visual Studio </a:t>
                      </a:r>
                      <a:r>
                        <a:rPr lang="es-ES" sz="1600" b="1" i="0" u="none" strike="noStrike" cap="none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Code</a:t>
                      </a:r>
                      <a:endParaRPr lang="es-ES"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TCP : 4026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A3B7A586-5CEC-429D-A3DF-F606A758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6" y="1642117"/>
            <a:ext cx="1228725" cy="12287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95E658D-1E83-4896-B089-4AFF35A8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62" y="1623066"/>
            <a:ext cx="1266825" cy="12668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D52DAA2-C39B-4B0A-BFC6-1DF4A9753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868" y="1720699"/>
            <a:ext cx="1469117" cy="7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265</Words>
  <Application>Microsoft Office PowerPoint</Application>
  <PresentationFormat>Presentación en pantalla (16:9)</PresentationFormat>
  <Paragraphs>96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Open Sans</vt:lpstr>
      <vt:lpstr>Arial</vt:lpstr>
      <vt:lpstr>Open Sans Light</vt:lpstr>
      <vt:lpstr>Rajdhani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3</cp:revision>
  <dcterms:modified xsi:type="dcterms:W3CDTF">2022-07-10T23:21:55Z</dcterms:modified>
</cp:coreProperties>
</file>