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9144000" cy="5143500"/>
  <p:notesSz cx="6858000" cy="9144000"/>
  <p:embeddedFontLst>
    <p:embeddedFont>
      <p:font typeface="Open Sans" panose="020B0606030504020204"/>
      <p:regular r:id="rId17"/>
      <p:bold r:id="rId18"/>
      <p:italic r:id="rId19"/>
      <p:boldItalic r:id="rId20"/>
    </p:embeddedFont>
    <p:embeddedFont>
      <p:font typeface="Rajdhani" panose="02000000000000000000"/>
      <p:regular r:id="rId21"/>
      <p:bold r:id="rId22"/>
    </p:embeddedFont>
    <p:embeddedFont>
      <p:font typeface="Open Sans SemiBold"/>
      <p:regular r:id="rId23"/>
      <p:bold r:id="rId24"/>
      <p:italic r:id="rId25"/>
    </p:embeddedFont>
    <p:embeddedFont>
      <p:font typeface="Open Sans Light" panose="020B030603050402020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8A58048-839D-4F3A-BAB7-D981CB2C6A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4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/>
          <a:srcRect l="5658" r="5649"/>
          <a:stretch>
            <a:fillRect/>
          </a:stretch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Actividad integradora</a:t>
            </a:r>
            <a:endParaRPr sz="9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/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hyperlink" Target="https://www.freepik.es/vector-gratis/ilustracion-concepto-diagrama-flujo-usuarios_7407437.htm#page=2&amp;position=2#&amp;position=2" TargetMode="Externa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Actividad</a:t>
            </a:r>
            <a:endParaRPr sz="4600" b="1">
              <a:solidFill>
                <a:srgbClr val="FFFFFF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rgbClr val="FFFFF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integradora</a:t>
            </a:r>
            <a:endParaRPr sz="4600" b="1">
              <a:solidFill>
                <a:srgbClr val="FFFFFF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n-U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 panose="020B0306030504020204"/>
              <a:ea typeface="Open Sans Light" panose="020B0306030504020204"/>
              <a:cs typeface="Open Sans Light" panose="020B0306030504020204"/>
              <a:sym typeface="Open Sans Light" panose="020B03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Open Sans Light" panose="020B0306030504020204"/>
                <a:ea typeface="Open Sans Light" panose="020B0306030504020204"/>
                <a:cs typeface="Open Sans Light" panose="020B0306030504020204"/>
                <a:sym typeface="Open Sans Light" panose="020B0306030504020204"/>
              </a:rPr>
              <a:t>Para esto cada mesa de trabajo deberá investigar </a:t>
            </a:r>
            <a:r>
              <a:rPr lang="en-US" sz="1500">
                <a:solidFill>
                  <a:schemeClr val="dk1"/>
                </a:solidFill>
                <a:latin typeface="Open Sans Light" panose="020B0306030504020204"/>
                <a:ea typeface="Open Sans Light" panose="020B0306030504020204"/>
                <a:cs typeface="Open Sans Light" panose="020B0306030504020204"/>
                <a:sym typeface="Open Sans Light" panose="020B0306030504020204"/>
              </a:rPr>
              <a:t>qué</a:t>
            </a:r>
            <a:r>
              <a:rPr lang="en-US" sz="1500">
                <a:solidFill>
                  <a:schemeClr val="dk1"/>
                </a:solidFill>
                <a:latin typeface="Open Sans Light" panose="020B0306030504020204"/>
                <a:ea typeface="Open Sans Light" panose="020B0306030504020204"/>
                <a:cs typeface="Open Sans Light" panose="020B0306030504020204"/>
                <a:sym typeface="Open Sans Light" panose="020B0306030504020204"/>
              </a:rPr>
              <a:t> puerto —o puertos— utilizan las siguientes aplicaciones. Además, deberán agregar tres aplicaciones más.</a:t>
            </a:r>
            <a:br>
              <a:rPr lang="en-US" sz="16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endParaRPr sz="16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595959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US" sz="3000" b="1" i="0" u="none" strike="noStrike" cap="none">
                <a:solidFill>
                  <a:srgbClr val="EC183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pic>
        <p:nvPicPr>
          <p:cNvPr id="94" name="Google Shape;94;p30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{B8A58048-839D-4F3A-BAB7-D981CB2C6A0D}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Zoom</a:t>
                      </a:r>
                      <a:endParaRPr lang="en-US"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Arial" panose="020B0604020202020204"/>
                        </a:rPr>
                        <a:t>TCP: 80, 443, 8801, 8802</a:t>
                      </a:r>
                      <a:endParaRPr lang="es-ES"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Arial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TCP: 443, 6463</a:t>
                      </a:r>
                      <a:endParaRPr lang="es-ES"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 y UDP 6457-6463</a:t>
                      </a:r>
                      <a:endParaRPr lang="es-ES"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UDP y TCP 443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WhatsApp</a:t>
                      </a: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 Web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TCP: 53, 443, 5222, 5223, 5228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595959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US" sz="3000" b="1">
                <a:solidFill>
                  <a:srgbClr val="EC183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{B8A58048-839D-4F3A-BAB7-D981CB2C6A0D}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3306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 443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80 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595959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US" sz="3000" b="1">
                <a:solidFill>
                  <a:srgbClr val="EC183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595959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US" sz="3000" b="1">
                <a:solidFill>
                  <a:srgbClr val="EC183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{B8A58048-839D-4F3A-BAB7-D981CB2C6A0D}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8080 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1194 UDP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143 o 993 para IMAP, o 110 o 995 para POP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21</a:t>
                      </a:r>
                      <a:endParaRPr lang="es-ES"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3"/>
          <a:srcRect l="29648" r="32257" b="9461"/>
          <a:stretch>
            <a:fillRect/>
          </a:stretch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595959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US" sz="3000" b="1">
                <a:solidFill>
                  <a:srgbClr val="EC183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83020" y="1414365"/>
          <a:ext cx="7239000" cy="3000000"/>
        </p:xfrm>
        <a:graphic>
          <a:graphicData uri="http://schemas.openxmlformats.org/drawingml/2006/table">
            <a:tbl>
              <a:tblPr>
                <a:noFill/>
                <a:tableStyleId>{B8A58048-839D-4F3A-BAB7-D981CB2C6A0D}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443/TCP. 3478-3481/UDP. 50000-60000/UDP.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puertos: 80, 433, 443, 3478, 3479, 5060, 5062, 5222, 6250, y 12000-65000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TCP: 1935, 3478-3480, 3659, 10000-10099, 42127. UDP: 3074, 3478-3479, 3659, 6000.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595959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US" sz="3000" b="1">
                <a:solidFill>
                  <a:srgbClr val="EC183F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456275"/>
          <a:ext cx="7239000" cy="3000000"/>
        </p:xfrm>
        <a:graphic>
          <a:graphicData uri="http://schemas.openxmlformats.org/drawingml/2006/table">
            <a:tbl>
              <a:tblPr>
                <a:noFill/>
                <a:tableStyleId>{B8A58048-839D-4F3A-BAB7-D981CB2C6A0D}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tcp: </a:t>
                      </a: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445 y 3445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Control de apps: 1400, 3400, 3401 y 3500	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5938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 1935.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 80.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 443.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UDP 53.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UDP 1024-2048.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" name="Google Shape;143;p35"/>
          <p:cNvGraphicFramePr/>
          <p:nvPr/>
        </p:nvGraphicFramePr>
        <p:xfrm>
          <a:off x="897625" y="1561050"/>
          <a:ext cx="7239000" cy="2813050"/>
        </p:xfrm>
        <a:graphic>
          <a:graphicData uri="http://schemas.openxmlformats.org/drawingml/2006/table">
            <a:tbl>
              <a:tblPr>
                <a:noFill/>
                <a:tableStyleId>{B8A58048-839D-4F3A-BAB7-D981CB2C6A0D}</a:tableStyleId>
              </a:tblPr>
              <a:tblGrid>
                <a:gridCol w="2235835"/>
                <a:gridCol w="1991360"/>
                <a:gridCol w="1691005"/>
                <a:gridCol w="1320800"/>
              </a:tblGrid>
              <a:tr h="137465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7465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alt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Fornite</a:t>
                      </a:r>
                      <a:endParaRPr lang="es-ES" altLang="en-US"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53, 80, 443, 5795, 99, 5222, 5800 y 5847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alt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Steam</a:t>
                      </a:r>
                      <a:endParaRPr lang="es-ES" altLang="en-US"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HTTP (puerto TCP remoto 80) y HTTPS (443) Puertos UDP remotos 27015-27050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altLang="en-US"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Visual Studio code</a:t>
                      </a:r>
                      <a:endParaRPr lang="es-ES" altLang="en-US"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altLang="en-US"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b="1">
                          <a:solidFill>
                            <a:srgbClr val="434343"/>
                          </a:solidFill>
                          <a:latin typeface="Rajdhani" panose="02000000000000000000"/>
                          <a:ea typeface="Rajdhani" panose="02000000000000000000"/>
                          <a:cs typeface="Rajdhani" panose="02000000000000000000"/>
                          <a:sym typeface="Rajdhani" panose="02000000000000000000"/>
                        </a:rPr>
                        <a:t>TCP 4026</a:t>
                      </a: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 panose="02000000000000000000"/>
                        <a:ea typeface="Rajdhani" panose="02000000000000000000"/>
                        <a:cs typeface="Rajdhani" panose="02000000000000000000"/>
                        <a:sym typeface="Rajdhani" panose="02000000000000000000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69010" y="1784985"/>
            <a:ext cx="1637665" cy="916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278505" y="1833880"/>
            <a:ext cx="1647825" cy="916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433695" y="1763395"/>
            <a:ext cx="1099185" cy="98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WPS Presentation</Application>
  <PresentationFormat/>
  <Paragraphs>125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Open Sans</vt:lpstr>
      <vt:lpstr>Rajdhani</vt:lpstr>
      <vt:lpstr>Open Sans SemiBold</vt:lpstr>
      <vt:lpstr>Open Sans Light</vt:lpstr>
      <vt:lpstr>Microsoft YaHei</vt:lpstr>
      <vt:lpstr>Arial Unicode MS</vt:lpstr>
      <vt:lpstr>Simple Light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1</cp:revision>
  <dcterms:created xsi:type="dcterms:W3CDTF">2022-07-13T07:03:12Z</dcterms:created>
  <dcterms:modified xsi:type="dcterms:W3CDTF">2022-07-13T07:03:12Z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DC470AA9C04D421BA0850A9A56AD9935</vt:lpwstr>
  </property>
  <property fmtid="{D5CDD505-2E9C-101B-9397-08002B2CF9AE}" pid="3" name="KSOProductBuildVer">
    <vt:lpwstr>1033-11.2.0.11191</vt:lpwstr>
  </property>
</Properties>
</file>