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7AD60-A241-4BD4-8498-0BAB5CD84D8B}">
  <a:tblStyle styleId="{DAB7AD60-A241-4BD4-8498-0BAB5CD84D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{DAB7AD60-A241-4BD4-8498-0BAB5CD84D8B}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tcp 80,443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 TCP para las conexiones HTTPS, es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TCP 6463, así como los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TCP y UDP 6457-6463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los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UDP y TCP 443 de salida para el tráfico web o de procesos de autenticación de usuario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WhatsApp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usa los siguientes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: 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{DAB7AD60-A241-4BD4-8498-0BAB5CD84D8B}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MySQL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usa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3306 por defecto.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dedicado (9418) y nos da un servicio similar al del protocolo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De forma predeterminada, las conexiones HTTPS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usan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TCP 443.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HTTP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que se usa para la comunicación del sistema de cliente a sitio es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{DAB7AD60-A241-4BD4-8498-0BAB5CD84D8B}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local 8080 acederemos al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 TCP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número de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que usa el servidor de correo entrante. La mayoría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usan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143 o 993 para IMAP, o 110 o 995 para POP.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76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servicio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FTP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es ofrecido por la capa de aplicación del modelo de capas de red TCP/IP al usuario, utilizando normalmente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 red 20 y el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{DAB7AD60-A241-4BD4-8498-0BAB5CD84D8B}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Microsoft Windows el cual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el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 TCP 23419,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Para que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Skype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funcione correctamente, los siguientes </a:t>
                      </a: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deben estar abiertos en el firewall: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puertos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: 80, 433, 443, 3478, 3479, 5060, 5062, 5222, 6250, y 12000-65000.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Fifa 21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{DAB7AD60-A241-4BD4-8498-0BAB5CD84D8B}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protocolo tcp puerto 80 y 433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1935.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53.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