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6B5E44-F129-4281-8746-5990045951A8}">
  <a:tblStyle styleId="{6E6B5E44-F129-4281-8746-599004595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5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2T21:41:14.290" idx="1">
    <p:pos x="4820" y="1229"/>
    <p:text>Cooler Master Hyper 212 RGB Black Edition 57.3 CFM CPU Cooler</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2T21:49:28.700" idx="2">
    <p:pos x="1773" y="1721"/>
    <p:text>Cooler Master Hyper 212 RGB Black Edition 57.3 CFM CPU Cooler</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jcYQzy/msi-b450-tomahawk-max-atx-am4-motherboard-b450-tomahawk-max"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cpartpicker.com/product/mwrYcf/seagate-barracuda-computer-2-tb-35-7200rpm-internal-hard-drive-st2000dm008" TargetMode="External"/><Relationship Id="rId4" Type="http://schemas.openxmlformats.org/officeDocument/2006/relationships/hyperlink" Target="https://pcpartpicker.com/product/p6RFf7/corsair-memory-cmk16gx4m2b3200c1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cpartpicker.com/product/grhFf7/intel-core-i3-12100f-33-ghz-quad-core-processor-bx8071512100f"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pcpartpicker.com/product/Zxw7YJ/samsung-970-evo-plus-1-tb-m2-2280-nvme-solid-state-drive-mz-v7s1t0bam" TargetMode="External"/><Relationship Id="rId5" Type="http://schemas.openxmlformats.org/officeDocument/2006/relationships/hyperlink" Target="https://pcpartpicker.com/product/QDhKHx/corsair-vengeance-rgb-pro-16gb-2-x-8gb-ddr4-3200-memory-cmw16gx4m2c3200c16" TargetMode="External"/><Relationship Id="rId4" Type="http://schemas.openxmlformats.org/officeDocument/2006/relationships/hyperlink" Target="https://pcpartpicker.com/product/Z6ddnQ/gigabyte-b660m-ds3h-ddr4-micro-atx-lga1700-motherboard-b660m-ds3h-ddr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cpartpicker.com/product/tLKKHx/intel-core-i5-12400-25-ghz-6-core-processor-bx807151240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pcpartpicker.com/product/bjjNnQ/corsair-vengeance-rgb-pro-sl-32-gb-2-x-16-gb-ddr4-3600-cl18-memory-cmh32gx4m2d3600c18w" TargetMode="External"/><Relationship Id="rId4" Type="http://schemas.openxmlformats.org/officeDocument/2006/relationships/hyperlink" Target="https://pcpartpicker.com/product/YZPQzy/gigabyte-b660-gaming-x-ax-ddr4-atx-lga1700-motherboard-b660-gaming-x-ax-ddr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dFhKHx/amd-athlon-200ge-32ghz-dual-core-processor-yd200gc6fbbo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cpartpicker.com/product/HDFbt6/evga-geforce-rtx-3050-8gb-8-gb-xc-gaming-video-card-08g-p5-3553-kr" TargetMode="External"/><Relationship Id="rId5" Type="http://schemas.openxmlformats.org/officeDocument/2006/relationships/hyperlink" Target="https://pcpartpicker.com/product/Fv8j4D/samsung-970-evo-plus-2-tb-m2-2280-nvme-solid-state-drive-mz-v7s2t0bam" TargetMode="External"/><Relationship Id="rId4" Type="http://schemas.openxmlformats.org/officeDocument/2006/relationships/hyperlink" Target="https://pcpartpicker.com/product/khmFf7/corsair-vengeance-rgb-pro-32-gb-2-x-16-gb-ddr4-3600-memory-cmw32gx4m2z3600c1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cpartpicker.com/product/g94BD3/amd-ryzen-5-5600x-37-ghz-6-core-processor-100-100000065box" TargetMode="External"/><Relationship Id="rId7" Type="http://schemas.openxmlformats.org/officeDocument/2006/relationships/hyperlink" Target="https://pcpartpicker.com/product/HDFbt6/evga-geforce-rtx-3050-8gb-8-gb-xc-gaming-video-card-08g-p5-3553-kr"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pcpartpicker.com/product/Fv8j4D/samsung-970-evo-plus-2-tb-m2-2280-nvme-solid-state-drive-mz-v7s2t0bam" TargetMode="External"/><Relationship Id="rId5" Type="http://schemas.openxmlformats.org/officeDocument/2006/relationships/hyperlink" Target="https://pcpartpicker.com/product/kXbkcf/gskill-memory-f43200c16d32gvk" TargetMode="External"/><Relationship Id="rId4" Type="http://schemas.openxmlformats.org/officeDocument/2006/relationships/hyperlink" Target="https://pcpartpicker.com/product/xYvqqs/asus-rog-strix-b450-f-gaming-ii-atx-am4-motherboard-rog-strix-b450-f-gaming-i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pcpartpicker.com/product/q6XJ7P/asus-rog-strix-z590-e-gaming-wifi-atx-lga1200-motherboard-rog-strix-z590-e-gaming-wif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f3cRsY/samsung-980-pro-2-tb-m2-2280-nvme-solid-state-drive-mz-v8p2t0bam" TargetMode="External"/><Relationship Id="rId4" Type="http://schemas.openxmlformats.org/officeDocument/2006/relationships/hyperlink" Target="https://pcpartpicker.com/product/khmFf7/corsair-vengeance-rgb-pro-32-gb-2-x-16-gb-ddr4-3600-memory-cmw32gx4m2z3600c1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vFhmP6/asus-rog-strix-b550-f-gaming-wi-fi-atx-am4-motherboard-rog-strix-b550-f-gaming-wi-fi" TargetMode="External"/><Relationship Id="rId7"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Fv8j4D/samsung-970-evo-plus-2-tb-m2-2280-nvme-solid-state-drive-mz-v7s2t0bam" TargetMode="External"/><Relationship Id="rId4" Type="http://schemas.openxmlformats.org/officeDocument/2006/relationships/hyperlink" Target="https://pcpartpicker.com/product/gRMTwP/gskill-trident-z-rgb-64-gb-2-x-32-gb-ddr4-3600-memory-f4-3600c18d-64gtzr"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hyperlink" Target="https://pcpartpicker.com/product/t7CFf7/amd-ryzen-9-3950x-35-ghz-16-core-processor-100-100000051wof" TargetMode="External"/><Relationship Id="rId7" Type="http://schemas.openxmlformats.org/officeDocument/2006/relationships/hyperlink" Target="https://pcpartpicker.com/product/M2rRsY/evga-geforce-rtx-3070-ti-8-gb-ftw3-ultra-gaming-video-card-08g-p5-3797-k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pcpartpicker.com/product/f3cRsY/samsung-980-pro-2-tb-m2-2280-nvme-solid-state-drive-mz-v8p2t0bam" TargetMode="External"/><Relationship Id="rId5" Type="http://schemas.openxmlformats.org/officeDocument/2006/relationships/hyperlink" Target="https://pcpartpicker.com/product/cgGnTW/gskill-trident-z-rgb-128-gb-4-x-32-gb-ddr4-4000-cl18-memory-f4-4000c18q-128gtzr" TargetMode="External"/><Relationship Id="rId4" Type="http://schemas.openxmlformats.org/officeDocument/2006/relationships/hyperlink" Target="https://pcpartpicker.com/product/vFhmP6/asus-rog-strix-b550-f-gaming-wi-fi-atx-am4-motherboard-rog-strix-b550-f-gaming-wi-fi"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89560862"/>
              </p:ext>
            </p:extLst>
          </p:nvPr>
        </p:nvGraphicFramePr>
        <p:xfrm>
          <a:off x="952500" y="1809750"/>
          <a:ext cx="7239000" cy="1828740"/>
        </p:xfrm>
        <a:graphic>
          <a:graphicData uri="http://schemas.openxmlformats.org/drawingml/2006/table">
            <a:tbl>
              <a:tblPr>
                <a:noFill/>
                <a:tableStyleId>{6E6B5E44-F129-4281-8746-5990045951A8}</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rPr>
                        <a:t>Asus STRIX Z270-E GAMING ATX LGA1151</a:t>
                      </a:r>
                      <a:endParaRPr sz="1400" b="0" i="0" u="none" strike="noStrike" cap="none" dirty="0">
                        <a:solidFill>
                          <a:srgbClr val="000000"/>
                        </a:solidFill>
                        <a:latin typeface="Open Sans"/>
                        <a:ea typeface="Open Sans"/>
                        <a:cs typeface="Open Sans"/>
                        <a:sym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Corsair Vengeance LPX 16 GB (2 x 8 GB) DDR4-3200 CL16 </a:t>
                      </a: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Samsung 970 Evo Plus 1 TB M.2-2280 NVME</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4046019153"/>
              </p:ext>
            </p:extLst>
          </p:nvPr>
        </p:nvGraphicFramePr>
        <p:xfrm>
          <a:off x="952500" y="1809750"/>
          <a:ext cx="7239000" cy="1950690"/>
        </p:xfrm>
        <a:graphic>
          <a:graphicData uri="http://schemas.openxmlformats.org/drawingml/2006/table">
            <a:tbl>
              <a:tblPr>
                <a:noFill/>
                <a:tableStyleId>{6E6B5E44-F129-4281-8746-5990045951A8}</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br>
                        <a:rPr lang="en-US" sz="1400" b="0" i="0" u="sng"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MSI B450 TOMAHAWK MAX ATX AM4</a:t>
                      </a:r>
                      <a:endParaRPr lang="en-US" sz="1400" b="0" i="0" u="sng"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sng"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LPX 16 GB (2 x 8 GB) DDR4-3200 CL16</a:t>
                      </a:r>
                      <a:endParaRPr lang="en-US" sz="1400" b="0" i="0" u="sng"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sng"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Seagate Barracuda Compute 2 TB 3.5" 7200RPM</a:t>
                      </a:r>
                      <a:endParaRPr lang="en-US" sz="1400" b="0" i="0" u="sng"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287013505"/>
              </p:ext>
            </p:extLst>
          </p:nvPr>
        </p:nvGraphicFramePr>
        <p:xfrm>
          <a:off x="952500" y="2114550"/>
          <a:ext cx="7239000" cy="2407890"/>
        </p:xfrm>
        <a:graphic>
          <a:graphicData uri="http://schemas.openxmlformats.org/drawingml/2006/table">
            <a:tbl>
              <a:tblPr>
                <a:noFill/>
                <a:tableStyleId>{6E6B5E44-F129-4281-8746-5990045951A8}</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it-IT"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it-IT"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Intel Core i3-12100F 3.3 GHz Quad-Core</a:t>
                      </a:r>
                      <a:endParaRPr lang="it-IT"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Gigabyte B660M DS3H DDR4 Micro ATX LGA1700</a:t>
                      </a:r>
                      <a:endParaRPr sz="1600" b="0" i="0" u="none" strike="noStrike" cap="none" dirty="0">
                        <a:solidFill>
                          <a:srgbClr val="434343"/>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Corsair Vengeance RGB Pro 16 GB (2 x 8 GB) DDR4-3200 CL16</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970 Evo Plus 1 TB M.2-2280 NVME</a:t>
                      </a:r>
                      <a:endParaRPr lang="en-US" sz="1600" b="0" i="0" u="none" strike="noStrike" cap="none" dirty="0">
                        <a:solidFill>
                          <a:srgbClr val="434343"/>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134394494"/>
              </p:ext>
            </p:extLst>
          </p:nvPr>
        </p:nvGraphicFramePr>
        <p:xfrm>
          <a:off x="952500" y="1809750"/>
          <a:ext cx="7239000" cy="2224950"/>
        </p:xfrm>
        <a:graphic>
          <a:graphicData uri="http://schemas.openxmlformats.org/drawingml/2006/table">
            <a:tbl>
              <a:tblPr>
                <a:noFill/>
                <a:tableStyleId>{6E6B5E44-F129-4281-8746-5990045951A8}</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Intel Core i5-12400 2.5 GHz 6-Core Processor</a:t>
                      </a:r>
                      <a:endParaRPr lang="it-IT"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Gigabyte B660 GAMING X AX DDR4 ATX LGA1700</a:t>
                      </a:r>
                      <a:endParaRPr lang="en-US" sz="1400" b="0" i="0" u="none"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Corsair Vengeance RGB Pro SL 32 GB (2 x 16 GB) DDR4-3600 CL18</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Samsung 970 Evo Plus 2 TB M.2-2280 NVME</a:t>
                      </a: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715554776"/>
              </p:ext>
            </p:extLst>
          </p:nvPr>
        </p:nvGraphicFramePr>
        <p:xfrm>
          <a:off x="952500" y="1809750"/>
          <a:ext cx="7239000" cy="2560260"/>
        </p:xfrm>
        <a:graphic>
          <a:graphicData uri="http://schemas.openxmlformats.org/drawingml/2006/table">
            <a:tbl>
              <a:tblPr>
                <a:noFill/>
                <a:tableStyleId>{6E6B5E44-F129-4281-8746-5990045951A8}</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Athlon 200GE 3.2 GHz Dual-Core Processor</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400" b="0" i="0" u="none" strike="noStrike" cap="none" dirty="0">
                          <a:solidFill>
                            <a:srgbClr val="000000"/>
                          </a:solidFill>
                          <a:latin typeface="Open Sans"/>
                          <a:ea typeface="Open Sans"/>
                          <a:cs typeface="Open Sans"/>
                          <a:sym typeface="Open Sans"/>
                        </a:rPr>
                        <a:t> A320M Asrock</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RGB Pro 32 GB (2 x 16 GB) DDR4-3600 CL18 Memory</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970 Evo Plus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3050 8GB 8 GB XC GAMING Video Card</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33047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149559123"/>
              </p:ext>
            </p:extLst>
          </p:nvPr>
        </p:nvGraphicFramePr>
        <p:xfrm>
          <a:off x="864762" y="1424970"/>
          <a:ext cx="7450688" cy="3718530"/>
        </p:xfrm>
        <a:graphic>
          <a:graphicData uri="http://schemas.openxmlformats.org/drawingml/2006/table">
            <a:tbl>
              <a:tblPr>
                <a:noFill/>
                <a:tableStyleId>{6E6B5E44-F129-4281-8746-5990045951A8}</a:tableStyleId>
              </a:tblPr>
              <a:tblGrid>
                <a:gridCol w="1956178">
                  <a:extLst>
                    <a:ext uri="{9D8B030D-6E8A-4147-A177-3AD203B41FA5}">
                      <a16:colId xmlns:a16="http://schemas.microsoft.com/office/drawing/2014/main" val="20000"/>
                    </a:ext>
                  </a:extLst>
                </a:gridCol>
                <a:gridCol w="5494510">
                  <a:extLst>
                    <a:ext uri="{9D8B030D-6E8A-4147-A177-3AD203B41FA5}">
                      <a16:colId xmlns:a16="http://schemas.microsoft.com/office/drawing/2014/main" val="20001"/>
                    </a:ext>
                  </a:extLst>
                </a:gridCol>
              </a:tblGrid>
              <a:tr h="395723">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Ryzen 5 5600X 3.7 GHz 6-Core Processor</a:t>
                      </a:r>
                      <a:endParaRPr sz="1600" b="0" i="0" u="none" strike="noStrike" cap="none" dirty="0">
                        <a:solidFill>
                          <a:srgbClr val="434343"/>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0"/>
                  </a:ext>
                </a:extLst>
              </a:tr>
              <a:tr h="763233">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Asus ROG STRIX B450-F GAMING II ATX AM4 Motherboard</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G.Skill</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a:t>
                      </a: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Ripjaws</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V 32 GB (2 x 16 GB) DDR4-3200 CL16 Memory</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970 Evo Plus 2 TB M.2-2280 NVME Solid State Drive</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EVGA GeForce RTX 3050 8GB 8 GB XC GAMING Video Card</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90917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22163459"/>
              </p:ext>
            </p:extLst>
          </p:nvPr>
        </p:nvGraphicFramePr>
        <p:xfrm>
          <a:off x="952500" y="1809750"/>
          <a:ext cx="7239000" cy="2773620"/>
        </p:xfrm>
        <a:graphic>
          <a:graphicData uri="http://schemas.openxmlformats.org/drawingml/2006/table">
            <a:tbl>
              <a:tblPr>
                <a:noFill/>
                <a:tableStyleId>{6E6B5E44-F129-4281-8746-5990045951A8}</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Asus ROG STRIX Z590-E GAMING WIFI ATX LGA1200 Motherboard</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RGB Pro 32 GB (2 x 16 GB) DDR4-3600 CL18 Memory</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980 Pro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3060 12 GB XC GAMING Video Card</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229041963"/>
              </p:ext>
            </p:extLst>
          </p:nvPr>
        </p:nvGraphicFramePr>
        <p:xfrm>
          <a:off x="952500" y="1809750"/>
          <a:ext cx="7239000" cy="2773620"/>
        </p:xfrm>
        <a:graphic>
          <a:graphicData uri="http://schemas.openxmlformats.org/drawingml/2006/table">
            <a:tbl>
              <a:tblPr>
                <a:noFill/>
                <a:tableStyleId>{6E6B5E44-F129-4281-8746-5990045951A8}</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Asus ROG STRIX B550-F GAMING (WI-FI) ATX AM4 Motherboard</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none" strike="noStrike" cap="none" dirty="0" err="1">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G.Skill</a:t>
                      </a: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 Trident Z RGB 64 GB (2 x 32 GB) DDR4-3600 CL18 Memory</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970 Evo Plus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3060 12 GB XC GAMING Video Card</a:t>
                      </a:r>
                      <a:endParaRPr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616639798"/>
              </p:ext>
            </p:extLst>
          </p:nvPr>
        </p:nvGraphicFramePr>
        <p:xfrm>
          <a:off x="285008" y="2114550"/>
          <a:ext cx="8858992" cy="2987010"/>
        </p:xfrm>
        <a:graphic>
          <a:graphicData uri="http://schemas.openxmlformats.org/drawingml/2006/table">
            <a:tbl>
              <a:tblPr>
                <a:noFill/>
                <a:tableStyleId>{6E6B5E44-F129-4281-8746-5990045951A8}</a:tableStyleId>
              </a:tblPr>
              <a:tblGrid>
                <a:gridCol w="2383447">
                  <a:extLst>
                    <a:ext uri="{9D8B030D-6E8A-4147-A177-3AD203B41FA5}">
                      <a16:colId xmlns:a16="http://schemas.microsoft.com/office/drawing/2014/main" val="20000"/>
                    </a:ext>
                  </a:extLst>
                </a:gridCol>
                <a:gridCol w="647554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Ryzen 9 3950X 3.5 GHz 16-Core Processor</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Asus ROG STRIX B550-F GAMING (WI-FI) ATX AM4 Motherboard</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G.Skill</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Trident Z RGB 128 GB (4 x 32 GB) DDR4-4000 CL18 Memory</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980 Pro 2 TB M.2-2280 NVME Solid State Drive</a:t>
                      </a:r>
                      <a:endParaRPr sz="1600" b="0" i="0" u="none" strike="noStrike" cap="none" dirty="0">
                        <a:solidFill>
                          <a:srgbClr val="434343"/>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EVGA GeForce RTX 3070 </a:t>
                      </a:r>
                      <a:r>
                        <a:rPr lang="en-US" sz="1600" b="0" i="0" u="none" strike="noStrike" cap="none" dirty="0" err="1">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Ti</a:t>
                      </a: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 8 GB FTW3 ULTRA GAMING Video Card</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984</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LENOVO</cp:lastModifiedBy>
  <cp:revision>11</cp:revision>
  <dcterms:modified xsi:type="dcterms:W3CDTF">2022-06-03T02:50:06Z</dcterms:modified>
</cp:coreProperties>
</file>