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 id="2147483675" r:id="rId2"/>
  </p:sldMasterIdLst>
  <p:notesMasterIdLst>
    <p:notesMasterId r:id="rId2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9144000" cy="5143500" type="screen16x9"/>
  <p:notesSz cx="6858000" cy="9144000"/>
  <p:embeddedFontLst>
    <p:embeddedFont>
      <p:font typeface="Open Sans" panose="020B0606030504020204" pitchFamily="34" charset="0"/>
      <p:regular r:id="rId27"/>
      <p:bold r:id="rId28"/>
      <p:italic r:id="rId29"/>
      <p:boldItalic r:id="rId30"/>
    </p:embeddedFont>
    <p:embeddedFont>
      <p:font typeface="Rajdhani" panose="020B0604020202020204" charset="0"/>
      <p:regular r:id="rId31"/>
      <p:bold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1EE6E3-9137-4DC2-A4A8-24366EE88907}" v="21" dt="2022-06-05T13:38:15.705"/>
  </p1510:revLst>
</p1510:revInfo>
</file>

<file path=ppt/tableStyles.xml><?xml version="1.0" encoding="utf-8"?>
<a:tblStyleLst xmlns:a="http://schemas.openxmlformats.org/drawingml/2006/main" def="{E1A5BB08-9FFC-418D-8C7D-511800E99963}">
  <a:tblStyle styleId="{E1A5BB08-9FFC-418D-8C7D-511800E9996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200" y="6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6.fntdata"/><Relationship Id="rId37"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2.fntdata"/><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fia lopez senac" userId="dd5ba681648cb19d" providerId="LiveId" clId="{6C1EE6E3-9137-4DC2-A4A8-24366EE88907}"/>
    <pc:docChg chg="custSel modSld">
      <pc:chgData name="sofia lopez senac" userId="dd5ba681648cb19d" providerId="LiveId" clId="{6C1EE6E3-9137-4DC2-A4A8-24366EE88907}" dt="2022-06-05T13:38:33.509" v="615" actId="113"/>
      <pc:docMkLst>
        <pc:docMk/>
      </pc:docMkLst>
      <pc:sldChg chg="modSp mod">
        <pc:chgData name="sofia lopez senac" userId="dd5ba681648cb19d" providerId="LiveId" clId="{6C1EE6E3-9137-4DC2-A4A8-24366EE88907}" dt="2022-06-05T13:29:08.038" v="324" actId="20577"/>
        <pc:sldMkLst>
          <pc:docMk/>
          <pc:sldMk cId="0" sldId="265"/>
        </pc:sldMkLst>
        <pc:graphicFrameChg chg="mod modGraphic">
          <ac:chgData name="sofia lopez senac" userId="dd5ba681648cb19d" providerId="LiveId" clId="{6C1EE6E3-9137-4DC2-A4A8-24366EE88907}" dt="2022-06-05T13:29:08.038" v="324" actId="20577"/>
          <ac:graphicFrameMkLst>
            <pc:docMk/>
            <pc:sldMk cId="0" sldId="265"/>
            <ac:graphicFrameMk id="156" creationId="{00000000-0000-0000-0000-000000000000}"/>
          </ac:graphicFrameMkLst>
        </pc:graphicFrameChg>
      </pc:sldChg>
      <pc:sldChg chg="modSp mod">
        <pc:chgData name="sofia lopez senac" userId="dd5ba681648cb19d" providerId="LiveId" clId="{6C1EE6E3-9137-4DC2-A4A8-24366EE88907}" dt="2022-06-05T13:29:37.561" v="329" actId="20577"/>
        <pc:sldMkLst>
          <pc:docMk/>
          <pc:sldMk cId="0" sldId="266"/>
        </pc:sldMkLst>
        <pc:graphicFrameChg chg="mod modGraphic">
          <ac:chgData name="sofia lopez senac" userId="dd5ba681648cb19d" providerId="LiveId" clId="{6C1EE6E3-9137-4DC2-A4A8-24366EE88907}" dt="2022-06-05T13:29:37.561" v="329" actId="20577"/>
          <ac:graphicFrameMkLst>
            <pc:docMk/>
            <pc:sldMk cId="0" sldId="266"/>
            <ac:graphicFrameMk id="163" creationId="{00000000-0000-0000-0000-000000000000}"/>
          </ac:graphicFrameMkLst>
        </pc:graphicFrameChg>
      </pc:sldChg>
      <pc:sldChg chg="modSp mod">
        <pc:chgData name="sofia lopez senac" userId="dd5ba681648cb19d" providerId="LiveId" clId="{6C1EE6E3-9137-4DC2-A4A8-24366EE88907}" dt="2022-06-05T13:30:32.813" v="341" actId="20577"/>
        <pc:sldMkLst>
          <pc:docMk/>
          <pc:sldMk cId="0" sldId="267"/>
        </pc:sldMkLst>
        <pc:graphicFrameChg chg="modGraphic">
          <ac:chgData name="sofia lopez senac" userId="dd5ba681648cb19d" providerId="LiveId" clId="{6C1EE6E3-9137-4DC2-A4A8-24366EE88907}" dt="2022-06-05T13:30:32.813" v="341" actId="20577"/>
          <ac:graphicFrameMkLst>
            <pc:docMk/>
            <pc:sldMk cId="0" sldId="267"/>
            <ac:graphicFrameMk id="171" creationId="{00000000-0000-0000-0000-000000000000}"/>
          </ac:graphicFrameMkLst>
        </pc:graphicFrameChg>
      </pc:sldChg>
      <pc:sldChg chg="modSp mod">
        <pc:chgData name="sofia lopez senac" userId="dd5ba681648cb19d" providerId="LiveId" clId="{6C1EE6E3-9137-4DC2-A4A8-24366EE88907}" dt="2022-06-05T13:32:42.709" v="460" actId="20577"/>
        <pc:sldMkLst>
          <pc:docMk/>
          <pc:sldMk cId="0" sldId="269"/>
        </pc:sldMkLst>
        <pc:graphicFrameChg chg="modGraphic">
          <ac:chgData name="sofia lopez senac" userId="dd5ba681648cb19d" providerId="LiveId" clId="{6C1EE6E3-9137-4DC2-A4A8-24366EE88907}" dt="2022-06-05T13:32:42.709" v="460" actId="20577"/>
          <ac:graphicFrameMkLst>
            <pc:docMk/>
            <pc:sldMk cId="0" sldId="269"/>
            <ac:graphicFrameMk id="187" creationId="{00000000-0000-0000-0000-000000000000}"/>
          </ac:graphicFrameMkLst>
        </pc:graphicFrameChg>
      </pc:sldChg>
      <pc:sldChg chg="modSp mod">
        <pc:chgData name="sofia lopez senac" userId="dd5ba681648cb19d" providerId="LiveId" clId="{6C1EE6E3-9137-4DC2-A4A8-24366EE88907}" dt="2022-06-05T13:34:23.809" v="583" actId="20577"/>
        <pc:sldMkLst>
          <pc:docMk/>
          <pc:sldMk cId="0" sldId="270"/>
        </pc:sldMkLst>
        <pc:graphicFrameChg chg="modGraphic">
          <ac:chgData name="sofia lopez senac" userId="dd5ba681648cb19d" providerId="LiveId" clId="{6C1EE6E3-9137-4DC2-A4A8-24366EE88907}" dt="2022-06-05T13:34:23.809" v="583" actId="20577"/>
          <ac:graphicFrameMkLst>
            <pc:docMk/>
            <pc:sldMk cId="0" sldId="270"/>
            <ac:graphicFrameMk id="195" creationId="{00000000-0000-0000-0000-000000000000}"/>
          </ac:graphicFrameMkLst>
        </pc:graphicFrameChg>
      </pc:sldChg>
      <pc:sldChg chg="modSp mod">
        <pc:chgData name="sofia lopez senac" userId="dd5ba681648cb19d" providerId="LiveId" clId="{6C1EE6E3-9137-4DC2-A4A8-24366EE88907}" dt="2022-06-05T13:35:34.612" v="592"/>
        <pc:sldMkLst>
          <pc:docMk/>
          <pc:sldMk cId="0" sldId="271"/>
        </pc:sldMkLst>
        <pc:graphicFrameChg chg="mod modGraphic">
          <ac:chgData name="sofia lopez senac" userId="dd5ba681648cb19d" providerId="LiveId" clId="{6C1EE6E3-9137-4DC2-A4A8-24366EE88907}" dt="2022-06-05T13:35:34.612" v="592"/>
          <ac:graphicFrameMkLst>
            <pc:docMk/>
            <pc:sldMk cId="0" sldId="271"/>
            <ac:graphicFrameMk id="202" creationId="{00000000-0000-0000-0000-000000000000}"/>
          </ac:graphicFrameMkLst>
        </pc:graphicFrameChg>
      </pc:sldChg>
      <pc:sldChg chg="modSp mod">
        <pc:chgData name="sofia lopez senac" userId="dd5ba681648cb19d" providerId="LiveId" clId="{6C1EE6E3-9137-4DC2-A4A8-24366EE88907}" dt="2022-06-05T13:36:40.165" v="600" actId="113"/>
        <pc:sldMkLst>
          <pc:docMk/>
          <pc:sldMk cId="0" sldId="273"/>
        </pc:sldMkLst>
        <pc:graphicFrameChg chg="mod modGraphic">
          <ac:chgData name="sofia lopez senac" userId="dd5ba681648cb19d" providerId="LiveId" clId="{6C1EE6E3-9137-4DC2-A4A8-24366EE88907}" dt="2022-06-05T13:36:40.165" v="600" actId="113"/>
          <ac:graphicFrameMkLst>
            <pc:docMk/>
            <pc:sldMk cId="0" sldId="273"/>
            <ac:graphicFrameMk id="218" creationId="{00000000-0000-0000-0000-000000000000}"/>
          </ac:graphicFrameMkLst>
        </pc:graphicFrameChg>
      </pc:sldChg>
      <pc:sldChg chg="modSp mod">
        <pc:chgData name="sofia lopez senac" userId="dd5ba681648cb19d" providerId="LiveId" clId="{6C1EE6E3-9137-4DC2-A4A8-24366EE88907}" dt="2022-06-05T13:37:31.623" v="607" actId="113"/>
        <pc:sldMkLst>
          <pc:docMk/>
          <pc:sldMk cId="0" sldId="274"/>
        </pc:sldMkLst>
        <pc:graphicFrameChg chg="mod modGraphic">
          <ac:chgData name="sofia lopez senac" userId="dd5ba681648cb19d" providerId="LiveId" clId="{6C1EE6E3-9137-4DC2-A4A8-24366EE88907}" dt="2022-06-05T13:37:31.623" v="607" actId="113"/>
          <ac:graphicFrameMkLst>
            <pc:docMk/>
            <pc:sldMk cId="0" sldId="274"/>
            <ac:graphicFrameMk id="226" creationId="{00000000-0000-0000-0000-000000000000}"/>
          </ac:graphicFrameMkLst>
        </pc:graphicFrameChg>
      </pc:sldChg>
      <pc:sldChg chg="modSp mod">
        <pc:chgData name="sofia lopez senac" userId="dd5ba681648cb19d" providerId="LiveId" clId="{6C1EE6E3-9137-4DC2-A4A8-24366EE88907}" dt="2022-06-05T13:38:33.509" v="615" actId="113"/>
        <pc:sldMkLst>
          <pc:docMk/>
          <pc:sldMk cId="0" sldId="275"/>
        </pc:sldMkLst>
        <pc:graphicFrameChg chg="mod modGraphic">
          <ac:chgData name="sofia lopez senac" userId="dd5ba681648cb19d" providerId="LiveId" clId="{6C1EE6E3-9137-4DC2-A4A8-24366EE88907}" dt="2022-06-05T13:38:33.509" v="615" actId="113"/>
          <ac:graphicFrameMkLst>
            <pc:docMk/>
            <pc:sldMk cId="0" sldId="275"/>
            <ac:graphicFrameMk id="234" creationId="{00000000-0000-0000-0000-000000000000}"/>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e009b52c55_1_3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e009b52c55_1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deb3107ed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deb3107ed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deb3107ed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deb3107ed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deb3107ed1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deb3107ed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deb3107ed1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deb3107ed1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deb3107ed1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deb3107ed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deb3107ed1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deb3107ed1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deb3107ed1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deb3107ed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deb3107ed1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deb3107ed1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deb3107ed1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deb3107ed1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deb3107ed1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deb3107ed1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b1fdcf20d3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b1fdcf20d3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deb3107ed1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deb3107ed1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b1fdcf20d3_0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b1fdcf20d3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b1fdcf20d3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b1fdcf20d3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c65a5591a5_1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c65a5591a5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b1fdcf20d3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b1fdcf20d3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b1fdcf20d3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b1fdcf20d3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b1fdcf20d3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b1fdcf20d3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b1fdcf20d3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b1fdcf20d3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b1fdcf20d3_0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b1fdcf20d3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b1fdcf20d3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b1fdcf20d3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b1fdcf20d3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b1fdcf20d3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6"/>
        <p:cNvGrpSpPr/>
        <p:nvPr/>
      </p:nvGrpSpPr>
      <p:grpSpPr>
        <a:xfrm>
          <a:off x="0" y="0"/>
          <a:ext cx="0" cy="0"/>
          <a:chOff x="0" y="0"/>
          <a:chExt cx="0" cy="0"/>
        </a:xfrm>
      </p:grpSpPr>
      <p:sp>
        <p:nvSpPr>
          <p:cNvPr id="37" name="Google Shape;37;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38" name="Google Shape;38;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iseño personalizado 1">
  <p:cSld name="CUSTOM_1">
    <p:spTree>
      <p:nvGrpSpPr>
        <p:cNvPr id="1" name="Shape 40"/>
        <p:cNvGrpSpPr/>
        <p:nvPr/>
      </p:nvGrpSpPr>
      <p:grpSpPr>
        <a:xfrm>
          <a:off x="0" y="0"/>
          <a:ext cx="0" cy="0"/>
          <a:chOff x="0" y="0"/>
          <a:chExt cx="0" cy="0"/>
        </a:xfrm>
      </p:grpSpPr>
      <p:sp>
        <p:nvSpPr>
          <p:cNvPr id="41" name="Google Shape;41;p13"/>
          <p:cNvSpPr/>
          <p:nvPr/>
        </p:nvSpPr>
        <p:spPr>
          <a:xfrm>
            <a:off x="-148900" y="-94750"/>
            <a:ext cx="9488400" cy="5360100"/>
          </a:xfrm>
          <a:prstGeom prst="rect">
            <a:avLst/>
          </a:prstGeom>
          <a:solidFill>
            <a:srgbClr val="33383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2" name="Google Shape;42;p13"/>
          <p:cNvPicPr preferRelativeResize="0"/>
          <p:nvPr/>
        </p:nvPicPr>
        <p:blipFill>
          <a:blip r:embed="rId2">
            <a:alphaModFix/>
          </a:blip>
          <a:stretch>
            <a:fillRect/>
          </a:stretch>
        </p:blipFill>
        <p:spPr>
          <a:xfrm>
            <a:off x="3241700" y="2367187"/>
            <a:ext cx="2355801" cy="56152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ortada">
  <p:cSld name="CUSTOM">
    <p:bg>
      <p:bgPr>
        <a:blipFill>
          <a:blip r:embed="rId2">
            <a:alphaModFix/>
          </a:blip>
          <a:stretch>
            <a:fillRect/>
          </a:stretch>
        </a:blipFill>
        <a:effectLst/>
      </p:bgPr>
    </p:bg>
    <p:spTree>
      <p:nvGrpSpPr>
        <p:cNvPr id="1" name="Shape 43"/>
        <p:cNvGrpSpPr/>
        <p:nvPr/>
      </p:nvGrpSpPr>
      <p:grpSpPr>
        <a:xfrm>
          <a:off x="0" y="0"/>
          <a:ext cx="0" cy="0"/>
          <a:chOff x="0" y="0"/>
          <a:chExt cx="0" cy="0"/>
        </a:xfrm>
      </p:grpSpPr>
      <p:sp>
        <p:nvSpPr>
          <p:cNvPr id="44" name="Google Shape;44;p14"/>
          <p:cNvSpPr txBox="1">
            <a:spLocks noGrp="1"/>
          </p:cNvSpPr>
          <p:nvPr>
            <p:ph type="title"/>
          </p:nvPr>
        </p:nvSpPr>
        <p:spPr>
          <a:xfrm>
            <a:off x="3519224" y="988675"/>
            <a:ext cx="5237700" cy="2860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None/>
              <a:defRPr sz="5000" b="1">
                <a:solidFill>
                  <a:srgbClr val="FFFFFF"/>
                </a:solidFill>
                <a:latin typeface="Rajdhani"/>
                <a:ea typeface="Rajdhani"/>
                <a:cs typeface="Rajdhani"/>
                <a:sym typeface="Rajdhani"/>
              </a:defRPr>
            </a:lvl1pPr>
            <a:lvl2pPr lvl="1" rtl="0">
              <a:spcBef>
                <a:spcPts val="0"/>
              </a:spcBef>
              <a:spcAft>
                <a:spcPts val="0"/>
              </a:spcAft>
              <a:buNone/>
              <a:defRPr sz="5000" b="1">
                <a:solidFill>
                  <a:srgbClr val="FFFFFF"/>
                </a:solidFill>
                <a:latin typeface="Rajdhani"/>
                <a:ea typeface="Rajdhani"/>
                <a:cs typeface="Rajdhani"/>
                <a:sym typeface="Rajdhani"/>
              </a:defRPr>
            </a:lvl2pPr>
            <a:lvl3pPr lvl="2" rtl="0">
              <a:spcBef>
                <a:spcPts val="0"/>
              </a:spcBef>
              <a:spcAft>
                <a:spcPts val="0"/>
              </a:spcAft>
              <a:buNone/>
              <a:defRPr sz="5000" b="1">
                <a:solidFill>
                  <a:srgbClr val="FFFFFF"/>
                </a:solidFill>
                <a:latin typeface="Rajdhani"/>
                <a:ea typeface="Rajdhani"/>
                <a:cs typeface="Rajdhani"/>
                <a:sym typeface="Rajdhani"/>
              </a:defRPr>
            </a:lvl3pPr>
            <a:lvl4pPr lvl="3" rtl="0">
              <a:spcBef>
                <a:spcPts val="0"/>
              </a:spcBef>
              <a:spcAft>
                <a:spcPts val="0"/>
              </a:spcAft>
              <a:buNone/>
              <a:defRPr sz="5000" b="1">
                <a:solidFill>
                  <a:srgbClr val="FFFFFF"/>
                </a:solidFill>
                <a:latin typeface="Rajdhani"/>
                <a:ea typeface="Rajdhani"/>
                <a:cs typeface="Rajdhani"/>
                <a:sym typeface="Rajdhani"/>
              </a:defRPr>
            </a:lvl4pPr>
            <a:lvl5pPr lvl="4" rtl="0">
              <a:spcBef>
                <a:spcPts val="0"/>
              </a:spcBef>
              <a:spcAft>
                <a:spcPts val="0"/>
              </a:spcAft>
              <a:buNone/>
              <a:defRPr sz="5000" b="1">
                <a:solidFill>
                  <a:srgbClr val="FFFFFF"/>
                </a:solidFill>
                <a:latin typeface="Rajdhani"/>
                <a:ea typeface="Rajdhani"/>
                <a:cs typeface="Rajdhani"/>
                <a:sym typeface="Rajdhani"/>
              </a:defRPr>
            </a:lvl5pPr>
            <a:lvl6pPr lvl="5" rtl="0">
              <a:spcBef>
                <a:spcPts val="0"/>
              </a:spcBef>
              <a:spcAft>
                <a:spcPts val="0"/>
              </a:spcAft>
              <a:buNone/>
              <a:defRPr sz="5000" b="1">
                <a:solidFill>
                  <a:srgbClr val="FFFFFF"/>
                </a:solidFill>
                <a:latin typeface="Rajdhani"/>
                <a:ea typeface="Rajdhani"/>
                <a:cs typeface="Rajdhani"/>
                <a:sym typeface="Rajdhani"/>
              </a:defRPr>
            </a:lvl6pPr>
            <a:lvl7pPr lvl="6" rtl="0">
              <a:spcBef>
                <a:spcPts val="0"/>
              </a:spcBef>
              <a:spcAft>
                <a:spcPts val="0"/>
              </a:spcAft>
              <a:buNone/>
              <a:defRPr sz="5000" b="1">
                <a:solidFill>
                  <a:srgbClr val="FFFFFF"/>
                </a:solidFill>
                <a:latin typeface="Rajdhani"/>
                <a:ea typeface="Rajdhani"/>
                <a:cs typeface="Rajdhani"/>
                <a:sym typeface="Rajdhani"/>
              </a:defRPr>
            </a:lvl7pPr>
            <a:lvl8pPr lvl="7" rtl="0">
              <a:spcBef>
                <a:spcPts val="0"/>
              </a:spcBef>
              <a:spcAft>
                <a:spcPts val="0"/>
              </a:spcAft>
              <a:buNone/>
              <a:defRPr sz="5000" b="1">
                <a:solidFill>
                  <a:srgbClr val="FFFFFF"/>
                </a:solidFill>
                <a:latin typeface="Rajdhani"/>
                <a:ea typeface="Rajdhani"/>
                <a:cs typeface="Rajdhani"/>
                <a:sym typeface="Rajdhani"/>
              </a:defRPr>
            </a:lvl8pPr>
            <a:lvl9pPr lvl="8" rtl="0">
              <a:spcBef>
                <a:spcPts val="0"/>
              </a:spcBef>
              <a:spcAft>
                <a:spcPts val="0"/>
              </a:spcAft>
              <a:buNone/>
              <a:defRPr sz="5000" b="1">
                <a:solidFill>
                  <a:srgbClr val="FFFFFF"/>
                </a:solidFill>
                <a:latin typeface="Rajdhani"/>
                <a:ea typeface="Rajdhani"/>
                <a:cs typeface="Rajdhani"/>
                <a:sym typeface="Rajdhani"/>
              </a:defRPr>
            </a:lvl9pPr>
          </a:lstStyle>
          <a:p>
            <a:endParaRPr/>
          </a:p>
        </p:txBody>
      </p:sp>
      <p:pic>
        <p:nvPicPr>
          <p:cNvPr id="45" name="Google Shape;45;p14"/>
          <p:cNvPicPr preferRelativeResize="0"/>
          <p:nvPr/>
        </p:nvPicPr>
        <p:blipFill>
          <a:blip r:embed="rId3">
            <a:alphaModFix/>
          </a:blip>
          <a:stretch>
            <a:fillRect/>
          </a:stretch>
        </p:blipFill>
        <p:spPr>
          <a:xfrm>
            <a:off x="5965149" y="3700742"/>
            <a:ext cx="2416852" cy="100972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7"/>
        <p:cNvGrpSpPr/>
        <p:nvPr/>
      </p:nvGrpSpPr>
      <p:grpSpPr>
        <a:xfrm>
          <a:off x="0" y="0"/>
          <a:ext cx="0" cy="0"/>
          <a:chOff x="0" y="0"/>
          <a:chExt cx="0" cy="0"/>
        </a:xfrm>
      </p:grpSpPr>
      <p:sp>
        <p:nvSpPr>
          <p:cNvPr id="48" name="Google Shape;48;p16"/>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a:endParaRPr/>
          </a:p>
        </p:txBody>
      </p:sp>
      <p:sp>
        <p:nvSpPr>
          <p:cNvPr id="49" name="Google Shape;49;p16"/>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0"/>
        <p:cNvGrpSpPr/>
        <p:nvPr/>
      </p:nvGrpSpPr>
      <p:grpSpPr>
        <a:xfrm>
          <a:off x="0" y="0"/>
          <a:ext cx="0" cy="0"/>
          <a:chOff x="0" y="0"/>
          <a:chExt cx="0" cy="0"/>
        </a:xfrm>
      </p:grpSpPr>
      <p:sp>
        <p:nvSpPr>
          <p:cNvPr id="51" name="Google Shape;51;p1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3600"/>
              <a:buChar char="●"/>
              <a:defRPr sz="3600"/>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2"/>
        <p:cNvGrpSpPr/>
        <p:nvPr/>
      </p:nvGrpSpPr>
      <p:grpSpPr>
        <a:xfrm>
          <a:off x="0" y="0"/>
          <a:ext cx="0" cy="0"/>
          <a:chOff x="0" y="0"/>
          <a:chExt cx="0" cy="0"/>
        </a:xfrm>
      </p:grpSpPr>
      <p:sp>
        <p:nvSpPr>
          <p:cNvPr id="53" name="Google Shape;53;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54" name="Google Shape;54;p1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5"/>
        <p:cNvGrpSpPr/>
        <p:nvPr/>
      </p:nvGrpSpPr>
      <p:grpSpPr>
        <a:xfrm>
          <a:off x="0" y="0"/>
          <a:ext cx="0" cy="0"/>
          <a:chOff x="0" y="0"/>
          <a:chExt cx="0" cy="0"/>
        </a:xfrm>
      </p:grpSpPr>
      <p:sp>
        <p:nvSpPr>
          <p:cNvPr id="56" name="Google Shape;56;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57" name="Google Shape;57;p19"/>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58" name="Google Shape;58;p19"/>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sp>
        <p:nvSpPr>
          <p:cNvPr id="60" name="Google Shape;60;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1"/>
        <p:cNvGrpSpPr/>
        <p:nvPr/>
      </p:nvGrpSpPr>
      <p:grpSpPr>
        <a:xfrm>
          <a:off x="0" y="0"/>
          <a:ext cx="0" cy="0"/>
          <a:chOff x="0" y="0"/>
          <a:chExt cx="0" cy="0"/>
        </a:xfrm>
      </p:grpSpPr>
      <p:sp>
        <p:nvSpPr>
          <p:cNvPr id="62" name="Google Shape;62;p21"/>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a:endParaRPr/>
          </a:p>
        </p:txBody>
      </p:sp>
      <p:sp>
        <p:nvSpPr>
          <p:cNvPr id="63" name="Google Shape;63;p21"/>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ctr"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3600"/>
              <a:buChar char="●"/>
              <a:defRPr sz="3600"/>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4"/>
        <p:cNvGrpSpPr/>
        <p:nvPr/>
      </p:nvGrpSpPr>
      <p:grpSpPr>
        <a:xfrm>
          <a:off x="0" y="0"/>
          <a:ext cx="0" cy="0"/>
          <a:chOff x="0" y="0"/>
          <a:chExt cx="0" cy="0"/>
        </a:xfrm>
      </p:grpSpPr>
      <p:sp>
        <p:nvSpPr>
          <p:cNvPr id="65" name="Google Shape;65;p22"/>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6"/>
        <p:cNvGrpSpPr/>
        <p:nvPr/>
      </p:nvGrpSpPr>
      <p:grpSpPr>
        <a:xfrm>
          <a:off x="0" y="0"/>
          <a:ext cx="0" cy="0"/>
          <a:chOff x="0" y="0"/>
          <a:chExt cx="0" cy="0"/>
        </a:xfrm>
      </p:grpSpPr>
      <p:sp>
        <p:nvSpPr>
          <p:cNvPr id="67" name="Google Shape;67;p23"/>
          <p:cNvSpPr/>
          <p:nvPr/>
        </p:nvSpPr>
        <p:spPr>
          <a:xfrm>
            <a:off x="4572000" y="-125"/>
            <a:ext cx="4572000" cy="468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3"/>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a:endParaRPr/>
          </a:p>
        </p:txBody>
      </p:sp>
      <p:sp>
        <p:nvSpPr>
          <p:cNvPr id="69" name="Google Shape;69;p23"/>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70" name="Google Shape;70;p23"/>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1"/>
        <p:cNvGrpSpPr/>
        <p:nvPr/>
      </p:nvGrpSpPr>
      <p:grpSpPr>
        <a:xfrm>
          <a:off x="0" y="0"/>
          <a:ext cx="0" cy="0"/>
          <a:chOff x="0" y="0"/>
          <a:chExt cx="0" cy="0"/>
        </a:xfrm>
      </p:grpSpPr>
      <p:sp>
        <p:nvSpPr>
          <p:cNvPr id="72" name="Google Shape;72;p24"/>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3"/>
        <p:cNvGrpSpPr/>
        <p:nvPr/>
      </p:nvGrpSpPr>
      <p:grpSpPr>
        <a:xfrm>
          <a:off x="0" y="0"/>
          <a:ext cx="0" cy="0"/>
          <a:chOff x="0" y="0"/>
          <a:chExt cx="0" cy="0"/>
        </a:xfrm>
      </p:grpSpPr>
      <p:sp>
        <p:nvSpPr>
          <p:cNvPr id="74" name="Google Shape;74;p25"/>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75" name="Google Shape;75;p25"/>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6"/>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Diseño personalizado 1">
  <p:cSld name="CUSTOM_1">
    <p:spTree>
      <p:nvGrpSpPr>
        <p:cNvPr id="1" name="Shape 77"/>
        <p:cNvGrpSpPr/>
        <p:nvPr/>
      </p:nvGrpSpPr>
      <p:grpSpPr>
        <a:xfrm>
          <a:off x="0" y="0"/>
          <a:ext cx="0" cy="0"/>
          <a:chOff x="0" y="0"/>
          <a:chExt cx="0" cy="0"/>
        </a:xfrm>
      </p:grpSpPr>
      <p:sp>
        <p:nvSpPr>
          <p:cNvPr id="78" name="Google Shape;78;p27"/>
          <p:cNvSpPr/>
          <p:nvPr/>
        </p:nvSpPr>
        <p:spPr>
          <a:xfrm>
            <a:off x="-148900" y="-94750"/>
            <a:ext cx="9488400" cy="5360100"/>
          </a:xfrm>
          <a:prstGeom prst="rect">
            <a:avLst/>
          </a:prstGeom>
          <a:solidFill>
            <a:srgbClr val="33383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9" name="Google Shape;79;p27"/>
          <p:cNvPicPr preferRelativeResize="0"/>
          <p:nvPr/>
        </p:nvPicPr>
        <p:blipFill>
          <a:blip r:embed="rId2">
            <a:alphaModFix/>
          </a:blip>
          <a:stretch>
            <a:fillRect/>
          </a:stretch>
        </p:blipFill>
        <p:spPr>
          <a:xfrm>
            <a:off x="3241700" y="2367187"/>
            <a:ext cx="2355801" cy="561525"/>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Portada">
  <p:cSld name="CUSTOM">
    <p:bg>
      <p:bgPr>
        <a:blipFill>
          <a:blip r:embed="rId2">
            <a:alphaModFix/>
          </a:blip>
          <a:stretch>
            <a:fillRect/>
          </a:stretch>
        </a:blipFill>
        <a:effectLst/>
      </p:bgPr>
    </p:bg>
    <p:spTree>
      <p:nvGrpSpPr>
        <p:cNvPr id="1" name="Shape 80"/>
        <p:cNvGrpSpPr/>
        <p:nvPr/>
      </p:nvGrpSpPr>
      <p:grpSpPr>
        <a:xfrm>
          <a:off x="0" y="0"/>
          <a:ext cx="0" cy="0"/>
          <a:chOff x="0" y="0"/>
          <a:chExt cx="0" cy="0"/>
        </a:xfrm>
      </p:grpSpPr>
      <p:sp>
        <p:nvSpPr>
          <p:cNvPr id="81" name="Google Shape;81;p28"/>
          <p:cNvSpPr txBox="1">
            <a:spLocks noGrp="1"/>
          </p:cNvSpPr>
          <p:nvPr>
            <p:ph type="title"/>
          </p:nvPr>
        </p:nvSpPr>
        <p:spPr>
          <a:xfrm>
            <a:off x="3519224" y="988675"/>
            <a:ext cx="5237700" cy="2860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None/>
              <a:defRPr sz="5000" b="1">
                <a:solidFill>
                  <a:srgbClr val="FFFFFF"/>
                </a:solidFill>
                <a:latin typeface="Rajdhani"/>
                <a:ea typeface="Rajdhani"/>
                <a:cs typeface="Rajdhani"/>
                <a:sym typeface="Rajdhani"/>
              </a:defRPr>
            </a:lvl1pPr>
            <a:lvl2pPr lvl="1" rtl="0">
              <a:spcBef>
                <a:spcPts val="0"/>
              </a:spcBef>
              <a:spcAft>
                <a:spcPts val="0"/>
              </a:spcAft>
              <a:buNone/>
              <a:defRPr sz="5000" b="1">
                <a:solidFill>
                  <a:srgbClr val="FFFFFF"/>
                </a:solidFill>
                <a:latin typeface="Rajdhani"/>
                <a:ea typeface="Rajdhani"/>
                <a:cs typeface="Rajdhani"/>
                <a:sym typeface="Rajdhani"/>
              </a:defRPr>
            </a:lvl2pPr>
            <a:lvl3pPr lvl="2" rtl="0">
              <a:spcBef>
                <a:spcPts val="0"/>
              </a:spcBef>
              <a:spcAft>
                <a:spcPts val="0"/>
              </a:spcAft>
              <a:buNone/>
              <a:defRPr sz="5000" b="1">
                <a:solidFill>
                  <a:srgbClr val="FFFFFF"/>
                </a:solidFill>
                <a:latin typeface="Rajdhani"/>
                <a:ea typeface="Rajdhani"/>
                <a:cs typeface="Rajdhani"/>
                <a:sym typeface="Rajdhani"/>
              </a:defRPr>
            </a:lvl3pPr>
            <a:lvl4pPr lvl="3" rtl="0">
              <a:spcBef>
                <a:spcPts val="0"/>
              </a:spcBef>
              <a:spcAft>
                <a:spcPts val="0"/>
              </a:spcAft>
              <a:buNone/>
              <a:defRPr sz="5000" b="1">
                <a:solidFill>
                  <a:srgbClr val="FFFFFF"/>
                </a:solidFill>
                <a:latin typeface="Rajdhani"/>
                <a:ea typeface="Rajdhani"/>
                <a:cs typeface="Rajdhani"/>
                <a:sym typeface="Rajdhani"/>
              </a:defRPr>
            </a:lvl4pPr>
            <a:lvl5pPr lvl="4" rtl="0">
              <a:spcBef>
                <a:spcPts val="0"/>
              </a:spcBef>
              <a:spcAft>
                <a:spcPts val="0"/>
              </a:spcAft>
              <a:buNone/>
              <a:defRPr sz="5000" b="1">
                <a:solidFill>
                  <a:srgbClr val="FFFFFF"/>
                </a:solidFill>
                <a:latin typeface="Rajdhani"/>
                <a:ea typeface="Rajdhani"/>
                <a:cs typeface="Rajdhani"/>
                <a:sym typeface="Rajdhani"/>
              </a:defRPr>
            </a:lvl5pPr>
            <a:lvl6pPr lvl="5" rtl="0">
              <a:spcBef>
                <a:spcPts val="0"/>
              </a:spcBef>
              <a:spcAft>
                <a:spcPts val="0"/>
              </a:spcAft>
              <a:buNone/>
              <a:defRPr sz="5000" b="1">
                <a:solidFill>
                  <a:srgbClr val="FFFFFF"/>
                </a:solidFill>
                <a:latin typeface="Rajdhani"/>
                <a:ea typeface="Rajdhani"/>
                <a:cs typeface="Rajdhani"/>
                <a:sym typeface="Rajdhani"/>
              </a:defRPr>
            </a:lvl6pPr>
            <a:lvl7pPr lvl="6" rtl="0">
              <a:spcBef>
                <a:spcPts val="0"/>
              </a:spcBef>
              <a:spcAft>
                <a:spcPts val="0"/>
              </a:spcAft>
              <a:buNone/>
              <a:defRPr sz="5000" b="1">
                <a:solidFill>
                  <a:srgbClr val="FFFFFF"/>
                </a:solidFill>
                <a:latin typeface="Rajdhani"/>
                <a:ea typeface="Rajdhani"/>
                <a:cs typeface="Rajdhani"/>
                <a:sym typeface="Rajdhani"/>
              </a:defRPr>
            </a:lvl7pPr>
            <a:lvl8pPr lvl="7" rtl="0">
              <a:spcBef>
                <a:spcPts val="0"/>
              </a:spcBef>
              <a:spcAft>
                <a:spcPts val="0"/>
              </a:spcAft>
              <a:buNone/>
              <a:defRPr sz="5000" b="1">
                <a:solidFill>
                  <a:srgbClr val="FFFFFF"/>
                </a:solidFill>
                <a:latin typeface="Rajdhani"/>
                <a:ea typeface="Rajdhani"/>
                <a:cs typeface="Rajdhani"/>
                <a:sym typeface="Rajdhani"/>
              </a:defRPr>
            </a:lvl8pPr>
            <a:lvl9pPr lvl="8" rtl="0">
              <a:spcBef>
                <a:spcPts val="0"/>
              </a:spcBef>
              <a:spcAft>
                <a:spcPts val="0"/>
              </a:spcAft>
              <a:buNone/>
              <a:defRPr sz="5000" b="1">
                <a:solidFill>
                  <a:srgbClr val="FFFFFF"/>
                </a:solidFill>
                <a:latin typeface="Rajdhani"/>
                <a:ea typeface="Rajdhani"/>
                <a:cs typeface="Rajdhani"/>
                <a:sym typeface="Rajdhani"/>
              </a:defRPr>
            </a:lvl9pPr>
          </a:lstStyle>
          <a:p>
            <a:endParaRPr/>
          </a:p>
        </p:txBody>
      </p:sp>
      <p:pic>
        <p:nvPicPr>
          <p:cNvPr id="82" name="Google Shape;82;p28"/>
          <p:cNvPicPr preferRelativeResize="0"/>
          <p:nvPr/>
        </p:nvPicPr>
        <p:blipFill rotWithShape="1">
          <a:blip r:embed="rId3">
            <a:alphaModFix/>
          </a:blip>
          <a:srcRect l="5658" r="5649"/>
          <a:stretch/>
        </p:blipFill>
        <p:spPr>
          <a:xfrm>
            <a:off x="5888950" y="3624550"/>
            <a:ext cx="2675822" cy="11179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17" name="Google Shape;17;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20" name="Google Shape;20;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a:endParaRPr/>
          </a:p>
        </p:txBody>
      </p:sp>
      <p:sp>
        <p:nvSpPr>
          <p:cNvPr id="26" name="Google Shape;26;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ctr"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7"/>
        <p:cNvGrpSpPr/>
        <p:nvPr/>
      </p:nvGrpSpPr>
      <p:grpSpPr>
        <a:xfrm>
          <a:off x="0" y="0"/>
          <a:ext cx="0" cy="0"/>
          <a:chOff x="0" y="0"/>
          <a:chExt cx="0" cy="0"/>
        </a:xfrm>
      </p:grpSpPr>
      <p:sp>
        <p:nvSpPr>
          <p:cNvPr id="28" name="Google Shape;28;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9"/>
        <p:cNvGrpSpPr/>
        <p:nvPr/>
      </p:nvGrpSpPr>
      <p:grpSpPr>
        <a:xfrm>
          <a:off x="0" y="0"/>
          <a:ext cx="0" cy="0"/>
          <a:chOff x="0" y="0"/>
          <a:chExt cx="0" cy="0"/>
        </a:xfrm>
      </p:grpSpPr>
      <p:sp>
        <p:nvSpPr>
          <p:cNvPr id="30" name="Google Shape;30;p9"/>
          <p:cNvSpPr/>
          <p:nvPr/>
        </p:nvSpPr>
        <p:spPr>
          <a:xfrm>
            <a:off x="4572000" y="-125"/>
            <a:ext cx="4572000" cy="468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a:endParaRPr/>
          </a:p>
        </p:txBody>
      </p:sp>
      <p:sp>
        <p:nvSpPr>
          <p:cNvPr id="32" name="Google Shape;32;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3" name="Google Shape;33;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4"/>
        <p:cNvGrpSpPr/>
        <p:nvPr/>
      </p:nvGrpSpPr>
      <p:grpSpPr>
        <a:xfrm>
          <a:off x="0" y="0"/>
          <a:ext cx="0" cy="0"/>
          <a:chOff x="0" y="0"/>
          <a:chExt cx="0" cy="0"/>
        </a:xfrm>
      </p:grpSpPr>
      <p:sp>
        <p:nvSpPr>
          <p:cNvPr id="35" name="Google Shape;35;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cxnSp>
        <p:nvCxnSpPr>
          <p:cNvPr id="6" name="Google Shape;6;p1"/>
          <p:cNvCxnSpPr/>
          <p:nvPr/>
        </p:nvCxnSpPr>
        <p:spPr>
          <a:xfrm rot="10800000" flipH="1">
            <a:off x="-15600" y="4860825"/>
            <a:ext cx="9175200" cy="5400"/>
          </a:xfrm>
          <a:prstGeom prst="straightConnector1">
            <a:avLst/>
          </a:prstGeom>
          <a:noFill/>
          <a:ln w="9525" cap="flat" cmpd="sng">
            <a:solidFill>
              <a:srgbClr val="FCD8D6"/>
            </a:solidFill>
            <a:prstDash val="dot"/>
            <a:round/>
            <a:headEnd type="none" w="med" len="med"/>
            <a:tailEnd type="none" w="med" len="med"/>
          </a:ln>
        </p:spPr>
      </p:cxnSp>
      <p:sp>
        <p:nvSpPr>
          <p:cNvPr id="7" name="Google Shape;7;p1"/>
          <p:cNvSpPr/>
          <p:nvPr/>
        </p:nvSpPr>
        <p:spPr>
          <a:xfrm>
            <a:off x="-15600" y="4856100"/>
            <a:ext cx="9175200" cy="332100"/>
          </a:xfrm>
          <a:prstGeom prst="rect">
            <a:avLst/>
          </a:prstGeom>
          <a:solidFill>
            <a:srgbClr val="EC1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txBox="1"/>
          <p:nvPr/>
        </p:nvSpPr>
        <p:spPr>
          <a:xfrm>
            <a:off x="111657" y="4953600"/>
            <a:ext cx="2187900" cy="137100"/>
          </a:xfrm>
          <a:prstGeom prst="rect">
            <a:avLst/>
          </a:prstGeom>
          <a:noFill/>
          <a:ln>
            <a:noFill/>
          </a:ln>
        </p:spPr>
        <p:txBody>
          <a:bodyPr spcFirstLastPara="1" wrap="square" lIns="45725" tIns="22850" rIns="45725" bIns="22850" anchor="ctr" anchorCtr="0">
            <a:noAutofit/>
          </a:bodyPr>
          <a:lstStyle/>
          <a:p>
            <a:pPr marL="0" lvl="0" indent="0" algn="l" rtl="0">
              <a:spcBef>
                <a:spcPts val="0"/>
              </a:spcBef>
              <a:spcAft>
                <a:spcPts val="0"/>
              </a:spcAft>
              <a:buNone/>
            </a:pPr>
            <a:r>
              <a:rPr lang="es" sz="900">
                <a:solidFill>
                  <a:srgbClr val="FFFFFF"/>
                </a:solidFill>
                <a:latin typeface="Open Sans"/>
                <a:ea typeface="Open Sans"/>
                <a:cs typeface="Open Sans"/>
                <a:sym typeface="Open Sans"/>
              </a:rPr>
              <a:t>Armado de computadoras</a:t>
            </a:r>
            <a:endParaRPr sz="900">
              <a:solidFill>
                <a:srgbClr val="FFFFFF"/>
              </a:solidFill>
              <a:latin typeface="Open Sans"/>
              <a:ea typeface="Open Sans"/>
              <a:cs typeface="Open Sans"/>
              <a:sym typeface="Open Sans"/>
            </a:endParaRPr>
          </a:p>
        </p:txBody>
      </p:sp>
      <p:pic>
        <p:nvPicPr>
          <p:cNvPr id="9" name="Google Shape;9;p1"/>
          <p:cNvPicPr preferRelativeResize="0"/>
          <p:nvPr/>
        </p:nvPicPr>
        <p:blipFill>
          <a:blip r:embed="rId15">
            <a:alphaModFix/>
          </a:blip>
          <a:stretch>
            <a:fillRect/>
          </a:stretch>
        </p:blipFill>
        <p:spPr>
          <a:xfrm>
            <a:off x="8074225" y="4931037"/>
            <a:ext cx="764551" cy="1822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46"/>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slide" Target="slide21.xml"/><Relationship Id="rId4" Type="http://schemas.openxmlformats.org/officeDocument/2006/relationships/slide" Target="slide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29"/>
          <p:cNvSpPr txBox="1"/>
          <p:nvPr/>
        </p:nvSpPr>
        <p:spPr>
          <a:xfrm>
            <a:off x="4037275" y="986400"/>
            <a:ext cx="4525800" cy="3170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Clr>
                <a:schemeClr val="dk1"/>
              </a:buClr>
              <a:buSzPts val="1100"/>
              <a:buFont typeface="Arial"/>
              <a:buNone/>
            </a:pPr>
            <a:r>
              <a:rPr lang="es" sz="4900" b="1">
                <a:solidFill>
                  <a:schemeClr val="lt1"/>
                </a:solidFill>
                <a:latin typeface="Rajdhani"/>
                <a:ea typeface="Rajdhani"/>
                <a:cs typeface="Rajdhani"/>
                <a:sym typeface="Rajdhani"/>
              </a:rPr>
              <a:t>Armado de  computadoras</a:t>
            </a:r>
            <a:endParaRPr sz="4900" b="1">
              <a:solidFill>
                <a:schemeClr val="lt1"/>
              </a:solidFill>
              <a:latin typeface="Rajdhani"/>
              <a:ea typeface="Rajdhani"/>
              <a:cs typeface="Rajdhani"/>
              <a:sym typeface="Rajdhani"/>
            </a:endParaRPr>
          </a:p>
          <a:p>
            <a:pPr marL="0" lvl="0" indent="0" algn="r" rtl="0">
              <a:spcBef>
                <a:spcPts val="0"/>
              </a:spcBef>
              <a:spcAft>
                <a:spcPts val="0"/>
              </a:spcAft>
              <a:buClr>
                <a:schemeClr val="dk1"/>
              </a:buClr>
              <a:buSzPts val="1100"/>
              <a:buFont typeface="Arial"/>
              <a:buNone/>
            </a:pPr>
            <a:endParaRPr sz="5000" b="1">
              <a:solidFill>
                <a:schemeClr val="lt1"/>
              </a:solidFill>
              <a:latin typeface="Rajdhani"/>
              <a:ea typeface="Rajdhani"/>
              <a:cs typeface="Rajdhani"/>
              <a:sym typeface="Rajdhani"/>
            </a:endParaRPr>
          </a:p>
          <a:p>
            <a:pPr marL="0" marR="0" lvl="0" indent="0" algn="r" rtl="0">
              <a:lnSpc>
                <a:spcPct val="100000"/>
              </a:lnSpc>
              <a:spcBef>
                <a:spcPts val="0"/>
              </a:spcBef>
              <a:spcAft>
                <a:spcPts val="0"/>
              </a:spcAft>
              <a:buNone/>
            </a:pPr>
            <a:endParaRPr sz="4600" b="1">
              <a:solidFill>
                <a:srgbClr val="FFFFFF"/>
              </a:solidFill>
              <a:latin typeface="Rajdhani"/>
              <a:ea typeface="Rajdhani"/>
              <a:cs typeface="Rajdhani"/>
              <a:sym typeface="Rajdhan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38"/>
          <p:cNvSpPr txBox="1"/>
          <p:nvPr/>
        </p:nvSpPr>
        <p:spPr>
          <a:xfrm>
            <a:off x="626925" y="6174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 Intel</a:t>
            </a:r>
            <a:endParaRPr sz="3000" b="1">
              <a:solidFill>
                <a:srgbClr val="EC183F"/>
              </a:solidFill>
              <a:latin typeface="Rajdhani"/>
              <a:ea typeface="Rajdhani"/>
              <a:cs typeface="Rajdhani"/>
              <a:sym typeface="Rajdhani"/>
            </a:endParaRPr>
          </a:p>
        </p:txBody>
      </p:sp>
      <p:sp>
        <p:nvSpPr>
          <p:cNvPr id="154" name="Google Shape;154;p38"/>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55" name="Google Shape;155;p38"/>
          <p:cNvSpPr txBox="1"/>
          <p:nvPr/>
        </p:nvSpPr>
        <p:spPr>
          <a:xfrm>
            <a:off x="1020650" y="1759275"/>
            <a:ext cx="2994900" cy="243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56" name="Google Shape;156;p38"/>
          <p:cNvGraphicFramePr/>
          <p:nvPr>
            <p:extLst>
              <p:ext uri="{D42A27DB-BD31-4B8C-83A1-F6EECF244321}">
                <p14:modId xmlns:p14="http://schemas.microsoft.com/office/powerpoint/2010/main" val="3427570075"/>
              </p:ext>
            </p:extLst>
          </p:nvPr>
        </p:nvGraphicFramePr>
        <p:xfrm>
          <a:off x="952500" y="1809750"/>
          <a:ext cx="7239000" cy="1649670"/>
        </p:xfrm>
        <a:graphic>
          <a:graphicData uri="http://schemas.openxmlformats.org/drawingml/2006/table">
            <a:tbl>
              <a:tblPr>
                <a:noFill/>
                <a:tableStyleId>{E1A5BB08-9FFC-418D-8C7D-511800E99963}</a:tableStyleId>
              </a:tblPr>
              <a:tblGrid>
                <a:gridCol w="2013425">
                  <a:extLst>
                    <a:ext uri="{9D8B030D-6E8A-4147-A177-3AD203B41FA5}">
                      <a16:colId xmlns:a16="http://schemas.microsoft.com/office/drawing/2014/main" val="20000"/>
                    </a:ext>
                  </a:extLst>
                </a:gridCol>
                <a:gridCol w="5225575">
                  <a:extLst>
                    <a:ext uri="{9D8B030D-6E8A-4147-A177-3AD203B41FA5}">
                      <a16:colId xmlns:a16="http://schemas.microsoft.com/office/drawing/2014/main" val="20001"/>
                    </a:ext>
                  </a:extLst>
                </a:gridCol>
              </a:tblGrid>
              <a:tr h="46104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latin typeface="Open Sans"/>
                          <a:ea typeface="Open Sans"/>
                          <a:cs typeface="Open Sans"/>
                          <a:sym typeface="Open Sans"/>
                        </a:rPr>
                        <a:t>Core i3 7100</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US" dirty="0"/>
                        <a:t>GIGABYTE GA-B150M-D2V</a:t>
                      </a: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n-US" dirty="0"/>
                        <a:t>DDRL 1333/</a:t>
                      </a:r>
                      <a:r>
                        <a:rPr lang="en-US" dirty="0" err="1"/>
                        <a:t>mhz</a:t>
                      </a:r>
                      <a:r>
                        <a:rPr lang="en-US" dirty="0"/>
                        <a:t> 4gb</a:t>
                      </a: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US" dirty="0"/>
                        <a:t>Toshiba MQ04ABF 1tb</a:t>
                      </a:r>
                      <a:endParaRPr dirty="0"/>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9"/>
          <p:cNvSpPr txBox="1"/>
          <p:nvPr/>
        </p:nvSpPr>
        <p:spPr>
          <a:xfrm>
            <a:off x="626950" y="6080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 AMD</a:t>
            </a:r>
            <a:endParaRPr sz="3000" b="1">
              <a:solidFill>
                <a:srgbClr val="EC183F"/>
              </a:solidFill>
              <a:latin typeface="Rajdhani"/>
              <a:ea typeface="Rajdhani"/>
              <a:cs typeface="Rajdhani"/>
              <a:sym typeface="Rajdhani"/>
            </a:endParaRPr>
          </a:p>
        </p:txBody>
      </p:sp>
      <p:sp>
        <p:nvSpPr>
          <p:cNvPr id="162" name="Google Shape;162;p39"/>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graphicFrame>
        <p:nvGraphicFramePr>
          <p:cNvPr id="163" name="Google Shape;163;p39"/>
          <p:cNvGraphicFramePr/>
          <p:nvPr>
            <p:extLst>
              <p:ext uri="{D42A27DB-BD31-4B8C-83A1-F6EECF244321}">
                <p14:modId xmlns:p14="http://schemas.microsoft.com/office/powerpoint/2010/main" val="4196858349"/>
              </p:ext>
            </p:extLst>
          </p:nvPr>
        </p:nvGraphicFramePr>
        <p:xfrm>
          <a:off x="952500" y="1809750"/>
          <a:ext cx="7239000" cy="1584840"/>
        </p:xfrm>
        <a:graphic>
          <a:graphicData uri="http://schemas.openxmlformats.org/drawingml/2006/table">
            <a:tbl>
              <a:tblPr>
                <a:noFill/>
                <a:tableStyleId>{E1A5BB08-9FFC-418D-8C7D-511800E99963}</a:tableStyleId>
              </a:tblPr>
              <a:tblGrid>
                <a:gridCol w="2004025">
                  <a:extLst>
                    <a:ext uri="{9D8B030D-6E8A-4147-A177-3AD203B41FA5}">
                      <a16:colId xmlns:a16="http://schemas.microsoft.com/office/drawing/2014/main" val="20000"/>
                    </a:ext>
                  </a:extLst>
                </a:gridCol>
                <a:gridCol w="52349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latin typeface="Open Sans"/>
                          <a:ea typeface="Open Sans"/>
                          <a:cs typeface="Open Sans"/>
                          <a:sym typeface="Open Sans"/>
                        </a:rPr>
                        <a:t>Ryzen 3 2200g</a:t>
                      </a: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US" dirty="0">
                          <a:latin typeface="Open Sans"/>
                          <a:ea typeface="Open Sans"/>
                          <a:cs typeface="Open Sans"/>
                          <a:sym typeface="Open Sans"/>
                        </a:rPr>
                        <a:t>Gigabyte B450 M Ds3h</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ram</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n-US" dirty="0" err="1">
                          <a:latin typeface="Open Sans"/>
                          <a:ea typeface="Open Sans"/>
                          <a:cs typeface="Open Sans"/>
                          <a:sym typeface="Open Sans"/>
                        </a:rPr>
                        <a:t>Adata</a:t>
                      </a:r>
                      <a:r>
                        <a:rPr lang="en-US" dirty="0">
                          <a:latin typeface="Open Sans"/>
                          <a:ea typeface="Open Sans"/>
                          <a:cs typeface="Open Sans"/>
                          <a:sym typeface="Open Sans"/>
                        </a:rPr>
                        <a:t> AD4S266638G19-S 8GB</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US" sz="1400" b="0" i="0" u="none" strike="noStrike" cap="none" dirty="0">
                          <a:solidFill>
                            <a:srgbClr val="000000"/>
                          </a:solidFill>
                          <a:effectLst/>
                          <a:latin typeface="Arial"/>
                          <a:ea typeface="Arial"/>
                          <a:cs typeface="Arial"/>
                          <a:sym typeface="Arial"/>
                        </a:rPr>
                        <a:t>Western Digital WD10SPZX 1TB</a:t>
                      </a:r>
                      <a:endParaRPr b="0"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40"/>
          <p:cNvSpPr txBox="1"/>
          <p:nvPr/>
        </p:nvSpPr>
        <p:spPr>
          <a:xfrm>
            <a:off x="626950" y="61440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a:t>
            </a:r>
            <a:endParaRPr sz="3000" b="1">
              <a:solidFill>
                <a:srgbClr val="EC183F"/>
              </a:solidFill>
              <a:latin typeface="Rajdhani"/>
              <a:ea typeface="Rajdhani"/>
              <a:cs typeface="Rajdhani"/>
              <a:sym typeface="Rajdhani"/>
            </a:endParaRPr>
          </a:p>
        </p:txBody>
      </p:sp>
      <p:sp>
        <p:nvSpPr>
          <p:cNvPr id="169" name="Google Shape;169;p40"/>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70" name="Google Shape;170;p40"/>
          <p:cNvSpPr txBox="1"/>
          <p:nvPr/>
        </p:nvSpPr>
        <p:spPr>
          <a:xfrm>
            <a:off x="1020650" y="1759275"/>
            <a:ext cx="2994900" cy="243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71" name="Google Shape;171;p40"/>
          <p:cNvGraphicFramePr/>
          <p:nvPr>
            <p:extLst>
              <p:ext uri="{D42A27DB-BD31-4B8C-83A1-F6EECF244321}">
                <p14:modId xmlns:p14="http://schemas.microsoft.com/office/powerpoint/2010/main" val="4250863691"/>
              </p:ext>
            </p:extLst>
          </p:nvPr>
        </p:nvGraphicFramePr>
        <p:xfrm>
          <a:off x="952500" y="2114550"/>
          <a:ext cx="7239000" cy="1584840"/>
        </p:xfrm>
        <a:graphic>
          <a:graphicData uri="http://schemas.openxmlformats.org/drawingml/2006/table">
            <a:tbl>
              <a:tblPr>
                <a:noFill/>
                <a:tableStyleId>{E1A5BB08-9FFC-418D-8C7D-511800E99963}</a:tableStyleId>
              </a:tblPr>
              <a:tblGrid>
                <a:gridCol w="1938175">
                  <a:extLst>
                    <a:ext uri="{9D8B030D-6E8A-4147-A177-3AD203B41FA5}">
                      <a16:colId xmlns:a16="http://schemas.microsoft.com/office/drawing/2014/main" val="20000"/>
                    </a:ext>
                  </a:extLst>
                </a:gridCol>
                <a:gridCol w="530082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n-US" dirty="0">
                          <a:latin typeface="Open Sans"/>
                          <a:ea typeface="Open Sans"/>
                          <a:cs typeface="Open Sans"/>
                          <a:sym typeface="Open Sans"/>
                        </a:rPr>
                        <a:t>INTEL Pentium gold G6400</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US" dirty="0">
                          <a:latin typeface="Open Sans"/>
                          <a:ea typeface="Open Sans"/>
                          <a:cs typeface="Open Sans"/>
                          <a:sym typeface="Open Sans"/>
                        </a:rPr>
                        <a:t>Gigabyte B560M DS3H AC Micro ATX LGA 1200</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n-US" dirty="0">
                          <a:latin typeface="Open Sans"/>
                          <a:ea typeface="Open Sans"/>
                          <a:cs typeface="Open Sans"/>
                          <a:sym typeface="Open Sans"/>
                        </a:rPr>
                        <a:t>DDR4 4gb 2666 </a:t>
                      </a:r>
                      <a:r>
                        <a:rPr lang="en-US" dirty="0" err="1">
                          <a:latin typeface="Open Sans"/>
                          <a:ea typeface="Open Sans"/>
                          <a:cs typeface="Open Sans"/>
                          <a:sym typeface="Open Sans"/>
                        </a:rPr>
                        <a:t>Mhz</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US" dirty="0">
                          <a:latin typeface="Open Sans"/>
                          <a:ea typeface="Open Sans"/>
                          <a:cs typeface="Open Sans"/>
                          <a:sym typeface="Open Sans"/>
                        </a:rPr>
                        <a:t>Western digital WD black WD5000LPLX 500gb</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bl>
          </a:graphicData>
        </a:graphic>
      </p:graphicFrame>
      <p:sp>
        <p:nvSpPr>
          <p:cNvPr id="172" name="Google Shape;172;p40"/>
          <p:cNvSpPr txBox="1"/>
          <p:nvPr/>
        </p:nvSpPr>
        <p:spPr>
          <a:xfrm>
            <a:off x="62695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r>
              <a:rPr lang="es" sz="1600">
                <a:solidFill>
                  <a:srgbClr val="434343"/>
                </a:solidFill>
                <a:latin typeface="Open Sans"/>
                <a:ea typeface="Open Sans"/>
                <a:cs typeface="Open Sans"/>
                <a:sym typeface="Open Sans"/>
              </a:rPr>
              <a:t>Esta computadora debe ser armada a libre criterio del estudiante.</a:t>
            </a:r>
            <a:endParaRPr sz="1600">
              <a:solidFill>
                <a:srgbClr val="434343"/>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41"/>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a:t>
            </a:r>
            <a:endParaRPr sz="3000" b="1">
              <a:solidFill>
                <a:srgbClr val="EC183F"/>
              </a:solidFill>
              <a:latin typeface="Rajdhani"/>
              <a:ea typeface="Rajdhani"/>
              <a:cs typeface="Rajdhani"/>
              <a:sym typeface="Rajdhani"/>
            </a:endParaRPr>
          </a:p>
        </p:txBody>
      </p:sp>
      <p:sp>
        <p:nvSpPr>
          <p:cNvPr id="178" name="Google Shape;178;p41"/>
          <p:cNvSpPr txBox="1"/>
          <p:nvPr/>
        </p:nvSpPr>
        <p:spPr>
          <a:xfrm>
            <a:off x="637200" y="14621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media son utilizados por personas con requisitos más exigentes que la gama baja. Podríamos poner el ejemplo que se trabaje en desarrollo con herramientas ligeras (VS code, Mysql, etc.) o también para gaming con exigencias medias, pueden llevar GPU.</a:t>
            </a:r>
            <a:endParaRPr sz="1600">
              <a:solidFill>
                <a:srgbClr val="434343"/>
              </a:solidFill>
              <a:latin typeface="Open Sans"/>
              <a:ea typeface="Open Sans"/>
              <a:cs typeface="Open Sans"/>
              <a:sym typeface="Open Sans"/>
            </a:endParaRPr>
          </a:p>
        </p:txBody>
      </p:sp>
      <p:pic>
        <p:nvPicPr>
          <p:cNvPr id="179" name="Google Shape;179;p41"/>
          <p:cNvPicPr preferRelativeResize="0"/>
          <p:nvPr/>
        </p:nvPicPr>
        <p:blipFill>
          <a:blip r:embed="rId3">
            <a:alphaModFix/>
          </a:blip>
          <a:stretch>
            <a:fillRect/>
          </a:stretch>
        </p:blipFill>
        <p:spPr>
          <a:xfrm>
            <a:off x="4045850" y="1156575"/>
            <a:ext cx="5098148" cy="2867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42"/>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 Intel</a:t>
            </a:r>
            <a:endParaRPr sz="3000" b="1">
              <a:solidFill>
                <a:srgbClr val="EC183F"/>
              </a:solidFill>
              <a:latin typeface="Rajdhani"/>
              <a:ea typeface="Rajdhani"/>
              <a:cs typeface="Rajdhani"/>
              <a:sym typeface="Rajdhani"/>
            </a:endParaRPr>
          </a:p>
        </p:txBody>
      </p:sp>
      <p:sp>
        <p:nvSpPr>
          <p:cNvPr id="185" name="Google Shape;185;p42"/>
          <p:cNvSpPr txBox="1"/>
          <p:nvPr/>
        </p:nvSpPr>
        <p:spPr>
          <a:xfrm>
            <a:off x="806450" y="1534325"/>
            <a:ext cx="3615000" cy="4872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86" name="Google Shape;186;p42"/>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87" name="Google Shape;187;p42"/>
          <p:cNvGraphicFramePr/>
          <p:nvPr>
            <p:extLst>
              <p:ext uri="{D42A27DB-BD31-4B8C-83A1-F6EECF244321}">
                <p14:modId xmlns:p14="http://schemas.microsoft.com/office/powerpoint/2010/main" val="2411750315"/>
              </p:ext>
            </p:extLst>
          </p:nvPr>
        </p:nvGraphicFramePr>
        <p:xfrm>
          <a:off x="952500" y="1809750"/>
          <a:ext cx="7239000" cy="2194410"/>
        </p:xfrm>
        <a:graphic>
          <a:graphicData uri="http://schemas.openxmlformats.org/drawingml/2006/table">
            <a:tbl>
              <a:tblPr>
                <a:noFill/>
                <a:tableStyleId>{E1A5BB08-9FFC-418D-8C7D-511800E99963}</a:tableStyleId>
              </a:tblPr>
              <a:tblGrid>
                <a:gridCol w="2051050">
                  <a:extLst>
                    <a:ext uri="{9D8B030D-6E8A-4147-A177-3AD203B41FA5}">
                      <a16:colId xmlns:a16="http://schemas.microsoft.com/office/drawing/2014/main" val="20000"/>
                    </a:ext>
                  </a:extLst>
                </a:gridCol>
                <a:gridCol w="518795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n-US" dirty="0">
                          <a:latin typeface="Open Sans"/>
                          <a:ea typeface="Open Sans"/>
                          <a:cs typeface="Open Sans"/>
                          <a:sym typeface="Open Sans"/>
                        </a:rPr>
                        <a:t>Intel core i9-9900KF</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US" dirty="0">
                          <a:latin typeface="Open Sans"/>
                          <a:ea typeface="Open Sans"/>
                          <a:cs typeface="Open Sans"/>
                          <a:sym typeface="Open Sans"/>
                        </a:rPr>
                        <a:t>ASUS Prime H310M-E R2.0</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n-US" dirty="0">
                          <a:latin typeface="Open Sans"/>
                          <a:ea typeface="Open Sans"/>
                          <a:cs typeface="Open Sans"/>
                          <a:sym typeface="Open Sans"/>
                        </a:rPr>
                        <a:t>Crucial CT8G4DFRA266 8gb</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515525">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US" dirty="0">
                          <a:latin typeface="Open Sans"/>
                          <a:ea typeface="Open Sans"/>
                          <a:cs typeface="Open Sans"/>
                          <a:sym typeface="Open Sans"/>
                        </a:rPr>
                        <a:t>SSD SATA Crucial CT1000BX500SSD1 1TB</a:t>
                      </a: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latin typeface="Open Sans"/>
                          <a:ea typeface="Open Sans"/>
                          <a:cs typeface="Open Sans"/>
                          <a:sym typeface="Open Sans"/>
                        </a:rPr>
                        <a:t>GeForce GT 1030 2GD4 LP OC</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43"/>
          <p:cNvSpPr txBox="1"/>
          <p:nvPr/>
        </p:nvSpPr>
        <p:spPr>
          <a:xfrm>
            <a:off x="61752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 AMD</a:t>
            </a:r>
            <a:endParaRPr sz="3000" b="1">
              <a:solidFill>
                <a:srgbClr val="EC183F"/>
              </a:solidFill>
              <a:latin typeface="Rajdhani"/>
              <a:ea typeface="Rajdhani"/>
              <a:cs typeface="Rajdhani"/>
              <a:sym typeface="Rajdhani"/>
            </a:endParaRPr>
          </a:p>
        </p:txBody>
      </p:sp>
      <p:sp>
        <p:nvSpPr>
          <p:cNvPr id="193" name="Google Shape;193;p43"/>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94" name="Google Shape;194;p43"/>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95" name="Google Shape;195;p43"/>
          <p:cNvGraphicFramePr/>
          <p:nvPr>
            <p:extLst>
              <p:ext uri="{D42A27DB-BD31-4B8C-83A1-F6EECF244321}">
                <p14:modId xmlns:p14="http://schemas.microsoft.com/office/powerpoint/2010/main" val="1806767965"/>
              </p:ext>
            </p:extLst>
          </p:nvPr>
        </p:nvGraphicFramePr>
        <p:xfrm>
          <a:off x="952500" y="1809750"/>
          <a:ext cx="7239000" cy="1981050"/>
        </p:xfrm>
        <a:graphic>
          <a:graphicData uri="http://schemas.openxmlformats.org/drawingml/2006/table">
            <a:tbl>
              <a:tblPr>
                <a:noFill/>
                <a:tableStyleId>{E1A5BB08-9FFC-418D-8C7D-511800E99963}</a:tableStyleId>
              </a:tblPr>
              <a:tblGrid>
                <a:gridCol w="1891200">
                  <a:extLst>
                    <a:ext uri="{9D8B030D-6E8A-4147-A177-3AD203B41FA5}">
                      <a16:colId xmlns:a16="http://schemas.microsoft.com/office/drawing/2014/main" val="20000"/>
                    </a:ext>
                  </a:extLst>
                </a:gridCol>
                <a:gridCol w="53478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n-US" dirty="0">
                          <a:latin typeface="Open Sans"/>
                          <a:ea typeface="Open Sans"/>
                          <a:cs typeface="Open Sans"/>
                          <a:sym typeface="Open Sans"/>
                        </a:rPr>
                        <a:t>AMD Ryzen 3 2200G with</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
                          <a:latin typeface="Open Sans"/>
                          <a:ea typeface="Open Sans"/>
                          <a:cs typeface="Open Sans"/>
                          <a:sym typeface="Open Sans"/>
                        </a:rPr>
                        <a:t> A320M Asrock</a:t>
                      </a:r>
                      <a:endParaRPr>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n-US" dirty="0">
                          <a:latin typeface="Open Sans"/>
                          <a:ea typeface="Open Sans"/>
                          <a:cs typeface="Open Sans"/>
                          <a:sym typeface="Open Sans"/>
                        </a:rPr>
                        <a:t>16gb 1 Crucial CT16G4SFRA266</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US" dirty="0" err="1">
                          <a:latin typeface="Open Sans"/>
                          <a:ea typeface="Open Sans"/>
                          <a:cs typeface="Open Sans"/>
                          <a:sym typeface="Open Sans"/>
                        </a:rPr>
                        <a:t>Adata</a:t>
                      </a:r>
                      <a:r>
                        <a:rPr lang="en-US" dirty="0">
                          <a:latin typeface="Open Sans"/>
                          <a:ea typeface="Open Sans"/>
                          <a:cs typeface="Open Sans"/>
                          <a:sym typeface="Open Sans"/>
                        </a:rPr>
                        <a:t> </a:t>
                      </a:r>
                      <a:r>
                        <a:rPr lang="en-US" dirty="0" err="1">
                          <a:latin typeface="Open Sans"/>
                          <a:ea typeface="Open Sans"/>
                          <a:cs typeface="Open Sans"/>
                          <a:sym typeface="Open Sans"/>
                        </a:rPr>
                        <a:t>Swordfisg</a:t>
                      </a:r>
                      <a:r>
                        <a:rPr lang="en-US" dirty="0">
                          <a:latin typeface="Open Sans"/>
                          <a:ea typeface="Open Sans"/>
                          <a:cs typeface="Open Sans"/>
                          <a:sym typeface="Open Sans"/>
                        </a:rPr>
                        <a:t> ASWORDFISH-500-C 500gb </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n-US" dirty="0" err="1">
                          <a:latin typeface="Open Sans"/>
                          <a:ea typeface="Open Sans"/>
                          <a:cs typeface="Open Sans"/>
                          <a:sym typeface="Open Sans"/>
                        </a:rPr>
                        <a:t>Graficos</a:t>
                      </a:r>
                      <a:r>
                        <a:rPr lang="en-US" dirty="0">
                          <a:latin typeface="Open Sans"/>
                          <a:ea typeface="Open Sans"/>
                          <a:cs typeface="Open Sans"/>
                          <a:sym typeface="Open Sans"/>
                        </a:rPr>
                        <a:t> Radeon RX 570</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44"/>
          <p:cNvSpPr txBox="1"/>
          <p:nvPr/>
        </p:nvSpPr>
        <p:spPr>
          <a:xfrm>
            <a:off x="6363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a:t>
            </a:r>
            <a:endParaRPr sz="3000" b="1">
              <a:solidFill>
                <a:srgbClr val="EC183F"/>
              </a:solidFill>
              <a:latin typeface="Rajdhani"/>
              <a:ea typeface="Rajdhani"/>
              <a:cs typeface="Rajdhani"/>
              <a:sym typeface="Rajdhani"/>
            </a:endParaRPr>
          </a:p>
        </p:txBody>
      </p:sp>
      <p:sp>
        <p:nvSpPr>
          <p:cNvPr id="201" name="Google Shape;201;p44"/>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02" name="Google Shape;202;p44"/>
          <p:cNvGraphicFramePr/>
          <p:nvPr>
            <p:extLst>
              <p:ext uri="{D42A27DB-BD31-4B8C-83A1-F6EECF244321}">
                <p14:modId xmlns:p14="http://schemas.microsoft.com/office/powerpoint/2010/main" val="2039787022"/>
              </p:ext>
            </p:extLst>
          </p:nvPr>
        </p:nvGraphicFramePr>
        <p:xfrm>
          <a:off x="952500" y="2114550"/>
          <a:ext cx="7239000" cy="1981050"/>
        </p:xfrm>
        <a:graphic>
          <a:graphicData uri="http://schemas.openxmlformats.org/drawingml/2006/table">
            <a:tbl>
              <a:tblPr>
                <a:noFill/>
                <a:tableStyleId>{E1A5BB08-9FFC-418D-8C7D-511800E99963}</a:tableStyleId>
              </a:tblPr>
              <a:tblGrid>
                <a:gridCol w="1900600">
                  <a:extLst>
                    <a:ext uri="{9D8B030D-6E8A-4147-A177-3AD203B41FA5}">
                      <a16:colId xmlns:a16="http://schemas.microsoft.com/office/drawing/2014/main" val="20000"/>
                    </a:ext>
                  </a:extLst>
                </a:gridCol>
                <a:gridCol w="53384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n-US" sz="1400" b="0" i="0" u="none" strike="noStrike" cap="none" dirty="0">
                          <a:solidFill>
                            <a:srgbClr val="000000"/>
                          </a:solidFill>
                          <a:effectLst/>
                          <a:latin typeface="Arial"/>
                          <a:ea typeface="Arial"/>
                          <a:cs typeface="Arial"/>
                          <a:sym typeface="Arial"/>
                        </a:rPr>
                        <a:t>AMD Ryzen 3 1200</a:t>
                      </a:r>
                      <a:endParaRPr dirty="0"/>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n-US" sz="1400" b="0" i="0" u="none" strike="noStrike" cap="none" dirty="0">
                          <a:solidFill>
                            <a:srgbClr val="000000"/>
                          </a:solidFill>
                          <a:effectLst/>
                          <a:latin typeface="Arial"/>
                          <a:ea typeface="Arial"/>
                          <a:cs typeface="Arial"/>
                          <a:sym typeface="Arial"/>
                        </a:rPr>
                        <a:t>Gigabyte 370X Gaming 5</a:t>
                      </a:r>
                      <a:endParaRPr dirty="0"/>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sv-SE" sz="1400" b="0" i="0" u="none" strike="noStrike" cap="none" dirty="0">
                          <a:solidFill>
                            <a:srgbClr val="000000"/>
                          </a:solidFill>
                          <a:effectLst/>
                          <a:latin typeface="Arial"/>
                          <a:ea typeface="Arial"/>
                          <a:cs typeface="Arial"/>
                          <a:sym typeface="Arial"/>
                        </a:rPr>
                        <a:t>16 GB G.Skill FlareX  3200 MHz.</a:t>
                      </a:r>
                      <a:endParaRPr dirty="0"/>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n-US" sz="1400" b="0" i="0" u="none" strike="noStrike" cap="none" dirty="0">
                          <a:solidFill>
                            <a:srgbClr val="000000"/>
                          </a:solidFill>
                          <a:effectLst/>
                          <a:latin typeface="Arial"/>
                          <a:ea typeface="Arial"/>
                          <a:cs typeface="Arial"/>
                          <a:sym typeface="Arial"/>
                        </a:rPr>
                        <a:t>SSD </a:t>
                      </a:r>
                      <a:r>
                        <a:rPr lang="en-US" sz="1400" b="0" i="0" u="none" strike="noStrike" cap="none" dirty="0" err="1">
                          <a:solidFill>
                            <a:srgbClr val="000000"/>
                          </a:solidFill>
                          <a:effectLst/>
                          <a:latin typeface="Arial"/>
                          <a:ea typeface="Arial"/>
                          <a:cs typeface="Arial"/>
                          <a:sym typeface="Arial"/>
                        </a:rPr>
                        <a:t>interno</a:t>
                      </a:r>
                      <a:r>
                        <a:rPr lang="en-US" sz="1400" b="0" i="0" u="none" strike="noStrike" cap="none" dirty="0">
                          <a:solidFill>
                            <a:srgbClr val="000000"/>
                          </a:solidFill>
                          <a:effectLst/>
                          <a:latin typeface="Arial"/>
                          <a:ea typeface="Arial"/>
                          <a:cs typeface="Arial"/>
                          <a:sym typeface="Arial"/>
                        </a:rPr>
                        <a:t> </a:t>
                      </a:r>
                      <a:r>
                        <a:rPr lang="en-US" sz="1400" b="0" i="0" u="none" strike="noStrike" cap="none" dirty="0" err="1">
                          <a:solidFill>
                            <a:srgbClr val="000000"/>
                          </a:solidFill>
                          <a:effectLst/>
                          <a:latin typeface="Arial"/>
                          <a:ea typeface="Arial"/>
                          <a:cs typeface="Arial"/>
                          <a:sym typeface="Arial"/>
                        </a:rPr>
                        <a:t>Adata</a:t>
                      </a:r>
                      <a:r>
                        <a:rPr lang="en-US" sz="1400" b="0" i="0" u="none" strike="noStrike" cap="none" dirty="0">
                          <a:solidFill>
                            <a:srgbClr val="000000"/>
                          </a:solidFill>
                          <a:effectLst/>
                          <a:latin typeface="Arial"/>
                          <a:ea typeface="Arial"/>
                          <a:cs typeface="Arial"/>
                          <a:sym typeface="Arial"/>
                        </a:rPr>
                        <a:t> Ultimate SU630 ASU630SS-240GQ-R 240GB</a:t>
                      </a:r>
                      <a:endParaRPr b="0" dirty="0"/>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n-US" sz="1400" b="0" i="0" u="none" strike="noStrike" cap="none" dirty="0">
                          <a:solidFill>
                            <a:srgbClr val="000000"/>
                          </a:solidFill>
                          <a:effectLst/>
                          <a:latin typeface="Arial"/>
                          <a:ea typeface="Arial"/>
                          <a:cs typeface="Arial"/>
                          <a:sym typeface="Arial"/>
                        </a:rPr>
                        <a:t>GeForce GT 1030 2GD4 LP OC</a:t>
                      </a:r>
                      <a:endParaRPr dirty="0"/>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
        <p:nvSpPr>
          <p:cNvPr id="203" name="Google Shape;203;p44"/>
          <p:cNvSpPr txBox="1"/>
          <p:nvPr/>
        </p:nvSpPr>
        <p:spPr>
          <a:xfrm>
            <a:off x="63635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1100"/>
              <a:buFont typeface="Arial"/>
              <a:buNone/>
            </a:pPr>
            <a:r>
              <a:rPr lang="es" sz="1600" dirty="0">
                <a:solidFill>
                  <a:srgbClr val="434343"/>
                </a:solidFill>
                <a:latin typeface="Open Sans"/>
                <a:ea typeface="Open Sans"/>
                <a:cs typeface="Open Sans"/>
                <a:sym typeface="Open Sans"/>
              </a:rPr>
              <a:t>Esta computadora debe ser armada a libre criterio del estudiante.</a:t>
            </a:r>
            <a:endParaRPr sz="1600" dirty="0">
              <a:solidFill>
                <a:srgbClr val="434343"/>
              </a:solidFill>
              <a:latin typeface="Open Sans"/>
              <a:ea typeface="Open Sans"/>
              <a:cs typeface="Open Sans"/>
              <a:sym typeface="Open Sans"/>
            </a:endParaRPr>
          </a:p>
          <a:p>
            <a:pPr marL="0" lvl="0" indent="0" algn="l" rtl="0">
              <a:lnSpc>
                <a:spcPct val="150000"/>
              </a:lnSpc>
              <a:spcBef>
                <a:spcPts val="0"/>
              </a:spcBef>
              <a:spcAft>
                <a:spcPts val="0"/>
              </a:spcAft>
              <a:buNone/>
            </a:pPr>
            <a:endParaRPr sz="1600" dirty="0">
              <a:solidFill>
                <a:srgbClr val="434343"/>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45"/>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a:t>
            </a:r>
            <a:endParaRPr sz="3000" b="1">
              <a:solidFill>
                <a:srgbClr val="EC183F"/>
              </a:solidFill>
              <a:latin typeface="Rajdhani"/>
              <a:ea typeface="Rajdhani"/>
              <a:cs typeface="Rajdhani"/>
              <a:sym typeface="Rajdhani"/>
            </a:endParaRPr>
          </a:p>
        </p:txBody>
      </p:sp>
      <p:sp>
        <p:nvSpPr>
          <p:cNvPr id="209" name="Google Shape;209;p45"/>
          <p:cNvSpPr txBox="1"/>
          <p:nvPr/>
        </p:nvSpPr>
        <p:spPr>
          <a:xfrm>
            <a:off x="637200" y="14621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alta son aquellos que requieren las mejores prestaciones del mercado. Son utilizados para tareas que requieren mucho procesamiento, como minería de datos, big data, gaming, entre otras. Generalmente utilizan GPU.</a:t>
            </a:r>
            <a:endParaRPr sz="1600">
              <a:solidFill>
                <a:srgbClr val="434343"/>
              </a:solidFill>
              <a:latin typeface="Open Sans"/>
              <a:ea typeface="Open Sans"/>
              <a:cs typeface="Open Sans"/>
              <a:sym typeface="Open Sans"/>
            </a:endParaRPr>
          </a:p>
        </p:txBody>
      </p:sp>
      <p:pic>
        <p:nvPicPr>
          <p:cNvPr id="210" name="Google Shape;210;p45"/>
          <p:cNvPicPr preferRelativeResize="0"/>
          <p:nvPr/>
        </p:nvPicPr>
        <p:blipFill>
          <a:blip r:embed="rId3">
            <a:alphaModFix/>
          </a:blip>
          <a:stretch>
            <a:fillRect/>
          </a:stretch>
        </p:blipFill>
        <p:spPr>
          <a:xfrm>
            <a:off x="3786636" y="1152101"/>
            <a:ext cx="5357363" cy="301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46"/>
          <p:cNvSpPr txBox="1"/>
          <p:nvPr/>
        </p:nvSpPr>
        <p:spPr>
          <a:xfrm>
            <a:off x="63637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 - Intel</a:t>
            </a:r>
            <a:endParaRPr sz="3000" b="1">
              <a:solidFill>
                <a:srgbClr val="EC183F"/>
              </a:solidFill>
              <a:latin typeface="Rajdhani"/>
              <a:ea typeface="Rajdhani"/>
              <a:cs typeface="Rajdhani"/>
              <a:sym typeface="Rajdhani"/>
            </a:endParaRPr>
          </a:p>
        </p:txBody>
      </p:sp>
      <p:sp>
        <p:nvSpPr>
          <p:cNvPr id="216" name="Google Shape;216;p46"/>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17" name="Google Shape;217;p46"/>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18" name="Google Shape;218;p46"/>
          <p:cNvGraphicFramePr/>
          <p:nvPr>
            <p:extLst>
              <p:ext uri="{D42A27DB-BD31-4B8C-83A1-F6EECF244321}">
                <p14:modId xmlns:p14="http://schemas.microsoft.com/office/powerpoint/2010/main" val="2918118701"/>
              </p:ext>
            </p:extLst>
          </p:nvPr>
        </p:nvGraphicFramePr>
        <p:xfrm>
          <a:off x="952500" y="1809750"/>
          <a:ext cx="7239000" cy="2194410"/>
        </p:xfrm>
        <a:graphic>
          <a:graphicData uri="http://schemas.openxmlformats.org/drawingml/2006/table">
            <a:tbl>
              <a:tblPr>
                <a:noFill/>
                <a:tableStyleId>{E1A5BB08-9FFC-418D-8C7D-511800E99963}</a:tableStyleId>
              </a:tblPr>
              <a:tblGrid>
                <a:gridCol w="2051025">
                  <a:extLst>
                    <a:ext uri="{9D8B030D-6E8A-4147-A177-3AD203B41FA5}">
                      <a16:colId xmlns:a16="http://schemas.microsoft.com/office/drawing/2014/main" val="20000"/>
                    </a:ext>
                  </a:extLst>
                </a:gridCol>
                <a:gridCol w="51879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latin typeface="Open Sans"/>
                          <a:ea typeface="Open Sans"/>
                          <a:cs typeface="Open Sans"/>
                          <a:sym typeface="Open Sans"/>
                        </a:rPr>
                        <a:t>Core i7-10700</a:t>
                      </a: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n-US" sz="1400" b="0" i="0" u="none" strike="noStrike" cap="none" dirty="0" err="1">
                          <a:solidFill>
                            <a:srgbClr val="000000"/>
                          </a:solidFill>
                          <a:effectLst/>
                          <a:latin typeface="Arial"/>
                          <a:ea typeface="Arial"/>
                          <a:cs typeface="Arial"/>
                          <a:sym typeface="Arial"/>
                        </a:rPr>
                        <a:t>Msi</a:t>
                      </a:r>
                      <a:r>
                        <a:rPr lang="en-US" sz="1400" b="0" i="0" u="none" strike="noStrike" cap="none" dirty="0">
                          <a:solidFill>
                            <a:srgbClr val="000000"/>
                          </a:solidFill>
                          <a:effectLst/>
                          <a:latin typeface="Arial"/>
                          <a:ea typeface="Arial"/>
                          <a:cs typeface="Arial"/>
                          <a:sym typeface="Arial"/>
                        </a:rPr>
                        <a:t> Mpg Z490 Gaming Edge</a:t>
                      </a:r>
                      <a:endParaRPr b="0" dirty="0">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n-US" sz="1400" b="0" i="0" u="none" strike="noStrike" cap="none" dirty="0">
                          <a:solidFill>
                            <a:srgbClr val="000000"/>
                          </a:solidFill>
                          <a:effectLst/>
                          <a:latin typeface="Arial"/>
                          <a:ea typeface="Arial"/>
                          <a:cs typeface="Arial"/>
                          <a:sym typeface="Arial"/>
                        </a:rPr>
                        <a:t>Corsair Vengeance RGB RS gamer color negro 8GB x2</a:t>
                      </a:r>
                      <a:endParaRPr b="0"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496725">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n-US" sz="1400" b="0" i="0" u="none" strike="noStrike" cap="none" dirty="0">
                          <a:solidFill>
                            <a:srgbClr val="000000"/>
                          </a:solidFill>
                          <a:effectLst/>
                          <a:latin typeface="Arial"/>
                          <a:ea typeface="Arial"/>
                          <a:cs typeface="Arial"/>
                          <a:sym typeface="Arial"/>
                        </a:rPr>
                        <a:t>XPG GAMMIX S11 Pro 1tb</a:t>
                      </a:r>
                      <a:endParaRPr b="0"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n-US" sz="1400" b="0" i="0" u="none" strike="noStrike" cap="none" dirty="0" err="1">
                          <a:solidFill>
                            <a:srgbClr val="000000"/>
                          </a:solidFill>
                          <a:effectLst/>
                          <a:latin typeface="Arial"/>
                          <a:ea typeface="Arial"/>
                          <a:cs typeface="Arial"/>
                          <a:sym typeface="Arial"/>
                        </a:rPr>
                        <a:t>Gtx</a:t>
                      </a:r>
                      <a:r>
                        <a:rPr lang="en-US" sz="1400" b="0" i="0" u="none" strike="noStrike" cap="none" dirty="0">
                          <a:solidFill>
                            <a:srgbClr val="000000"/>
                          </a:solidFill>
                          <a:effectLst/>
                          <a:latin typeface="Arial"/>
                          <a:ea typeface="Arial"/>
                          <a:cs typeface="Arial"/>
                          <a:sym typeface="Arial"/>
                        </a:rPr>
                        <a:t> 1660ti </a:t>
                      </a:r>
                      <a:r>
                        <a:rPr lang="en-US" sz="1400" b="0" i="0" u="none" strike="noStrike" cap="none" dirty="0" err="1">
                          <a:solidFill>
                            <a:srgbClr val="000000"/>
                          </a:solidFill>
                          <a:effectLst/>
                          <a:latin typeface="Arial"/>
                          <a:ea typeface="Arial"/>
                          <a:cs typeface="Arial"/>
                          <a:sym typeface="Arial"/>
                        </a:rPr>
                        <a:t>Oc</a:t>
                      </a:r>
                      <a:r>
                        <a:rPr lang="en-US" sz="1400" b="0" i="0" u="none" strike="noStrike" cap="none" dirty="0">
                          <a:solidFill>
                            <a:srgbClr val="000000"/>
                          </a:solidFill>
                          <a:effectLst/>
                          <a:latin typeface="Arial"/>
                          <a:ea typeface="Arial"/>
                          <a:cs typeface="Arial"/>
                          <a:sym typeface="Arial"/>
                        </a:rPr>
                        <a:t> 6gb Gddr6 Gigabyte</a:t>
                      </a:r>
                      <a:endParaRPr b="0"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47"/>
          <p:cNvSpPr txBox="1"/>
          <p:nvPr/>
        </p:nvSpPr>
        <p:spPr>
          <a:xfrm>
            <a:off x="63632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 - AMD</a:t>
            </a:r>
            <a:endParaRPr sz="3000" b="1">
              <a:solidFill>
                <a:srgbClr val="EC183F"/>
              </a:solidFill>
              <a:latin typeface="Rajdhani"/>
              <a:ea typeface="Rajdhani"/>
              <a:cs typeface="Rajdhani"/>
              <a:sym typeface="Rajdhani"/>
            </a:endParaRPr>
          </a:p>
        </p:txBody>
      </p:sp>
      <p:sp>
        <p:nvSpPr>
          <p:cNvPr id="224" name="Google Shape;224;p47"/>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25" name="Google Shape;225;p47"/>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26" name="Google Shape;226;p47"/>
          <p:cNvGraphicFramePr/>
          <p:nvPr>
            <p:extLst>
              <p:ext uri="{D42A27DB-BD31-4B8C-83A1-F6EECF244321}">
                <p14:modId xmlns:p14="http://schemas.microsoft.com/office/powerpoint/2010/main" val="2592733366"/>
              </p:ext>
            </p:extLst>
          </p:nvPr>
        </p:nvGraphicFramePr>
        <p:xfrm>
          <a:off x="952500" y="1809750"/>
          <a:ext cx="7239000" cy="1981050"/>
        </p:xfrm>
        <a:graphic>
          <a:graphicData uri="http://schemas.openxmlformats.org/drawingml/2006/table">
            <a:tbl>
              <a:tblPr>
                <a:noFill/>
                <a:tableStyleId>{E1A5BB08-9FFC-418D-8C7D-511800E99963}</a:tableStyleId>
              </a:tblPr>
              <a:tblGrid>
                <a:gridCol w="1919400">
                  <a:extLst>
                    <a:ext uri="{9D8B030D-6E8A-4147-A177-3AD203B41FA5}">
                      <a16:colId xmlns:a16="http://schemas.microsoft.com/office/drawing/2014/main" val="20000"/>
                    </a:ext>
                  </a:extLst>
                </a:gridCol>
                <a:gridCol w="53196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latin typeface="Open Sans"/>
                          <a:ea typeface="Open Sans"/>
                          <a:cs typeface="Open Sans"/>
                          <a:sym typeface="Open Sans"/>
                        </a:rPr>
                        <a:t>Amd Ryzen 7 3800xt</a:t>
                      </a: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n-US" sz="1400" b="0" i="0" u="none" strike="noStrike" cap="none" dirty="0">
                          <a:solidFill>
                            <a:srgbClr val="000000"/>
                          </a:solidFill>
                          <a:effectLst/>
                          <a:latin typeface="Arial"/>
                          <a:ea typeface="Arial"/>
                          <a:cs typeface="Arial"/>
                          <a:sym typeface="Arial"/>
                        </a:rPr>
                        <a:t>Gigabyte X570 </a:t>
                      </a:r>
                      <a:r>
                        <a:rPr lang="en-US" sz="1400" b="0" i="0" u="none" strike="noStrike" cap="none" dirty="0" err="1">
                          <a:solidFill>
                            <a:srgbClr val="000000"/>
                          </a:solidFill>
                          <a:effectLst/>
                          <a:latin typeface="Arial"/>
                          <a:ea typeface="Arial"/>
                          <a:cs typeface="Arial"/>
                          <a:sym typeface="Arial"/>
                        </a:rPr>
                        <a:t>Aorus</a:t>
                      </a:r>
                      <a:r>
                        <a:rPr lang="en-US" sz="1400" b="0" i="0" u="none" strike="noStrike" cap="none" dirty="0">
                          <a:solidFill>
                            <a:srgbClr val="000000"/>
                          </a:solidFill>
                          <a:effectLst/>
                          <a:latin typeface="Arial"/>
                          <a:ea typeface="Arial"/>
                          <a:cs typeface="Arial"/>
                          <a:sym typeface="Arial"/>
                        </a:rPr>
                        <a:t> Master</a:t>
                      </a:r>
                      <a:endParaRPr dirty="0"/>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n-US" sz="1400" b="0" i="0" u="none" strike="noStrike" cap="none" dirty="0">
                          <a:solidFill>
                            <a:srgbClr val="000000"/>
                          </a:solidFill>
                          <a:effectLst/>
                          <a:latin typeface="Arial"/>
                          <a:ea typeface="Arial"/>
                          <a:cs typeface="Arial"/>
                          <a:sym typeface="Arial"/>
                        </a:rPr>
                        <a:t>Corsair Vengeance RGB Pro gamer color negro 16GB x2</a:t>
                      </a:r>
                      <a:endParaRPr b="0" dirty="0"/>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n-US" sz="1400" b="0" i="0" u="none" strike="noStrike" cap="none" dirty="0" err="1">
                          <a:solidFill>
                            <a:srgbClr val="000000"/>
                          </a:solidFill>
                          <a:effectLst/>
                          <a:latin typeface="Arial"/>
                          <a:ea typeface="Arial"/>
                          <a:cs typeface="Arial"/>
                          <a:sym typeface="Arial"/>
                        </a:rPr>
                        <a:t>Aorus</a:t>
                      </a:r>
                      <a:r>
                        <a:rPr lang="en-US" sz="1400" b="0" i="0" u="none" strike="noStrike" cap="none" dirty="0">
                          <a:solidFill>
                            <a:srgbClr val="000000"/>
                          </a:solidFill>
                          <a:effectLst/>
                          <a:latin typeface="Arial"/>
                          <a:ea typeface="Arial"/>
                          <a:cs typeface="Arial"/>
                          <a:sym typeface="Arial"/>
                        </a:rPr>
                        <a:t> Gen 4 7000s GP-AG70S2TB 2TB</a:t>
                      </a:r>
                      <a:endParaRPr b="0" dirty="0"/>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n-US" sz="1400" b="0" i="0" u="none" strike="noStrike" cap="none" dirty="0">
                          <a:solidFill>
                            <a:srgbClr val="000000"/>
                          </a:solidFill>
                          <a:effectLst/>
                          <a:latin typeface="Arial"/>
                          <a:ea typeface="Arial"/>
                          <a:cs typeface="Arial"/>
                          <a:sym typeface="Arial"/>
                        </a:rPr>
                        <a:t>AMD Radeon RX 6800</a:t>
                      </a:r>
                      <a:endParaRPr b="0" dirty="0"/>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1"/>
        <p:cNvGrpSpPr/>
        <p:nvPr/>
      </p:nvGrpSpPr>
      <p:grpSpPr>
        <a:xfrm>
          <a:off x="0" y="0"/>
          <a:ext cx="0" cy="0"/>
          <a:chOff x="0" y="0"/>
          <a:chExt cx="0" cy="0"/>
        </a:xfrm>
      </p:grpSpPr>
      <p:sp>
        <p:nvSpPr>
          <p:cNvPr id="92" name="Google Shape;92;p30"/>
          <p:cNvSpPr txBox="1"/>
          <p:nvPr/>
        </p:nvSpPr>
        <p:spPr>
          <a:xfrm>
            <a:off x="3897550" y="1527975"/>
            <a:ext cx="4856400" cy="3067200"/>
          </a:xfrm>
          <a:prstGeom prst="rect">
            <a:avLst/>
          </a:prstGeom>
          <a:noFill/>
          <a:ln>
            <a:noFill/>
          </a:ln>
        </p:spPr>
        <p:txBody>
          <a:bodyPr spcFirstLastPara="1" wrap="square" lIns="91425" tIns="45700" rIns="91425" bIns="45700" anchor="ctr" anchorCtr="0">
            <a:noAutofit/>
          </a:bodyPr>
          <a:lstStyle/>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 action="ppaction://hlinkshowjump?jump=nextslide"/>
              </a:rPr>
              <a:t>Consigna</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3" action="ppaction://hlinksldjump"/>
              </a:rPr>
              <a:t>Detalles</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4" action="ppaction://hlinksldjump"/>
              </a:rPr>
              <a:t>Especificaciones de equipos</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5" action="ppaction://hlinksldjump"/>
              </a:rPr>
              <a:t>Entrega</a:t>
            </a:r>
            <a:endParaRPr sz="2000" b="1">
              <a:solidFill>
                <a:srgbClr val="434343"/>
              </a:solidFill>
              <a:latin typeface="Open Sans"/>
              <a:ea typeface="Open Sans"/>
              <a:cs typeface="Open Sans"/>
              <a:sym typeface="Open Sans"/>
            </a:endParaRPr>
          </a:p>
          <a:p>
            <a:pPr marL="457200" lvl="0" indent="0" algn="l" rtl="0">
              <a:lnSpc>
                <a:spcPct val="130000"/>
              </a:lnSpc>
              <a:spcBef>
                <a:spcPts val="0"/>
              </a:spcBef>
              <a:spcAft>
                <a:spcPts val="0"/>
              </a:spcAft>
              <a:buNone/>
            </a:pPr>
            <a:endParaRPr sz="2000" b="1">
              <a:solidFill>
                <a:srgbClr val="434343"/>
              </a:solidFill>
              <a:latin typeface="Rajdhani"/>
              <a:ea typeface="Rajdhani"/>
              <a:cs typeface="Rajdhani"/>
              <a:sym typeface="Rajdhani"/>
            </a:endParaRPr>
          </a:p>
        </p:txBody>
      </p:sp>
      <p:sp>
        <p:nvSpPr>
          <p:cNvPr id="93" name="Google Shape;93;p30"/>
          <p:cNvSpPr txBox="1"/>
          <p:nvPr/>
        </p:nvSpPr>
        <p:spPr>
          <a:xfrm>
            <a:off x="1672950" y="2442819"/>
            <a:ext cx="1590300" cy="8430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100" b="1">
                <a:solidFill>
                  <a:srgbClr val="EC183F"/>
                </a:solidFill>
                <a:latin typeface="Rajdhani"/>
                <a:ea typeface="Rajdhani"/>
                <a:cs typeface="Rajdhani"/>
                <a:sym typeface="Rajdhani"/>
              </a:rPr>
              <a:t>Índice</a:t>
            </a:r>
            <a:endParaRPr sz="2700" b="1">
              <a:solidFill>
                <a:srgbClr val="EC183F"/>
              </a:solidFill>
              <a:latin typeface="Rajdhani"/>
              <a:ea typeface="Rajdhani"/>
              <a:cs typeface="Rajdhani"/>
              <a:sym typeface="Rajdhani"/>
            </a:endParaRPr>
          </a:p>
        </p:txBody>
      </p:sp>
      <p:cxnSp>
        <p:nvCxnSpPr>
          <p:cNvPr id="94" name="Google Shape;94;p30"/>
          <p:cNvCxnSpPr/>
          <p:nvPr/>
        </p:nvCxnSpPr>
        <p:spPr>
          <a:xfrm flipH="1">
            <a:off x="3592750" y="1409375"/>
            <a:ext cx="18900" cy="30333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48"/>
          <p:cNvSpPr txBox="1"/>
          <p:nvPr/>
        </p:nvSpPr>
        <p:spPr>
          <a:xfrm>
            <a:off x="64380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a:t>
            </a:r>
            <a:endParaRPr sz="3000" b="1">
              <a:solidFill>
                <a:srgbClr val="EC183F"/>
              </a:solidFill>
              <a:latin typeface="Rajdhani"/>
              <a:ea typeface="Rajdhani"/>
              <a:cs typeface="Rajdhani"/>
              <a:sym typeface="Rajdhani"/>
            </a:endParaRPr>
          </a:p>
        </p:txBody>
      </p:sp>
      <p:sp>
        <p:nvSpPr>
          <p:cNvPr id="232" name="Google Shape;232;p48"/>
          <p:cNvSpPr txBox="1"/>
          <p:nvPr/>
        </p:nvSpPr>
        <p:spPr>
          <a:xfrm>
            <a:off x="6540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33" name="Google Shape;233;p48"/>
          <p:cNvSpPr txBox="1"/>
          <p:nvPr/>
        </p:nvSpPr>
        <p:spPr>
          <a:xfrm>
            <a:off x="8682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34" name="Google Shape;234;p48"/>
          <p:cNvGraphicFramePr/>
          <p:nvPr>
            <p:extLst>
              <p:ext uri="{D42A27DB-BD31-4B8C-83A1-F6EECF244321}">
                <p14:modId xmlns:p14="http://schemas.microsoft.com/office/powerpoint/2010/main" val="1066025452"/>
              </p:ext>
            </p:extLst>
          </p:nvPr>
        </p:nvGraphicFramePr>
        <p:xfrm>
          <a:off x="952500" y="2114550"/>
          <a:ext cx="7239000" cy="1981050"/>
        </p:xfrm>
        <a:graphic>
          <a:graphicData uri="http://schemas.openxmlformats.org/drawingml/2006/table">
            <a:tbl>
              <a:tblPr>
                <a:noFill/>
                <a:tableStyleId>{E1A5BB08-9FFC-418D-8C7D-511800E99963}</a:tableStyleId>
              </a:tblPr>
              <a:tblGrid>
                <a:gridCol w="1947600">
                  <a:extLst>
                    <a:ext uri="{9D8B030D-6E8A-4147-A177-3AD203B41FA5}">
                      <a16:colId xmlns:a16="http://schemas.microsoft.com/office/drawing/2014/main" val="20000"/>
                    </a:ext>
                  </a:extLst>
                </a:gridCol>
                <a:gridCol w="52914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n-US" sz="1400" b="0" i="0" u="none" strike="noStrike" cap="none" dirty="0">
                          <a:solidFill>
                            <a:srgbClr val="000000"/>
                          </a:solidFill>
                          <a:effectLst/>
                          <a:latin typeface="Arial"/>
                          <a:ea typeface="Arial"/>
                          <a:cs typeface="Arial"/>
                          <a:sym typeface="Arial"/>
                        </a:rPr>
                        <a:t>Intel Core i9-12900K</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n-US" sz="1400" b="0" i="0" u="none" strike="noStrike" cap="none" dirty="0">
                          <a:solidFill>
                            <a:srgbClr val="000000"/>
                          </a:solidFill>
                          <a:effectLst/>
                          <a:latin typeface="Arial"/>
                          <a:ea typeface="Arial"/>
                          <a:cs typeface="Arial"/>
                          <a:sym typeface="Arial"/>
                        </a:rPr>
                        <a:t>Gigabyte Technology Z690 </a:t>
                      </a:r>
                      <a:r>
                        <a:rPr lang="en-US" sz="1400" b="0" i="0" u="none" strike="noStrike" cap="none" dirty="0" err="1">
                          <a:solidFill>
                            <a:srgbClr val="000000"/>
                          </a:solidFill>
                          <a:effectLst/>
                          <a:latin typeface="Arial"/>
                          <a:ea typeface="Arial"/>
                          <a:cs typeface="Arial"/>
                          <a:sym typeface="Arial"/>
                        </a:rPr>
                        <a:t>Aorus</a:t>
                      </a:r>
                      <a:r>
                        <a:rPr lang="en-US" sz="1400" b="0" i="0" u="none" strike="noStrike" cap="none" dirty="0">
                          <a:solidFill>
                            <a:srgbClr val="000000"/>
                          </a:solidFill>
                          <a:effectLst/>
                          <a:latin typeface="Arial"/>
                          <a:ea typeface="Arial"/>
                          <a:cs typeface="Arial"/>
                          <a:sym typeface="Arial"/>
                        </a:rPr>
                        <a:t> Master</a:t>
                      </a:r>
                      <a:endParaRPr dirty="0">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n-US" b="0" dirty="0">
                          <a:latin typeface="Open Sans"/>
                          <a:ea typeface="Open Sans"/>
                          <a:cs typeface="Open Sans"/>
                          <a:sym typeface="Open Sans"/>
                        </a:rPr>
                        <a:t>C</a:t>
                      </a:r>
                      <a:r>
                        <a:rPr lang="en-US" sz="1400" b="0" i="0" u="none" strike="noStrike" cap="none" dirty="0">
                          <a:solidFill>
                            <a:srgbClr val="000000"/>
                          </a:solidFill>
                          <a:effectLst/>
                          <a:latin typeface="Arial"/>
                          <a:ea typeface="Arial"/>
                          <a:cs typeface="Arial"/>
                          <a:sym typeface="Arial"/>
                        </a:rPr>
                        <a:t>orsair Vengeance Ddr5 32gb (2x16gb) Ddr5 5600</a:t>
                      </a:r>
                      <a:endParaRPr b="0"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n-US" sz="1400" b="0" i="0" u="none" strike="noStrike" cap="none" dirty="0">
                          <a:solidFill>
                            <a:srgbClr val="000000"/>
                          </a:solidFill>
                          <a:effectLst/>
                          <a:latin typeface="Arial"/>
                          <a:ea typeface="Arial"/>
                          <a:cs typeface="Arial"/>
                          <a:sym typeface="Arial"/>
                        </a:rPr>
                        <a:t>PNY CS1030 2TB M.2 </a:t>
                      </a:r>
                      <a:r>
                        <a:rPr lang="en-US" sz="1400" b="0" i="0" u="none" strike="noStrike" cap="none" dirty="0" err="1">
                          <a:solidFill>
                            <a:srgbClr val="000000"/>
                          </a:solidFill>
                          <a:effectLst/>
                          <a:latin typeface="Arial"/>
                          <a:ea typeface="Arial"/>
                          <a:cs typeface="Arial"/>
                          <a:sym typeface="Arial"/>
                        </a:rPr>
                        <a:t>NVMe</a:t>
                      </a:r>
                      <a:r>
                        <a:rPr lang="en-US" sz="1400" b="0" i="0" u="none" strike="noStrike" cap="none" dirty="0">
                          <a:solidFill>
                            <a:srgbClr val="000000"/>
                          </a:solidFill>
                          <a:effectLst/>
                          <a:latin typeface="Arial"/>
                          <a:ea typeface="Arial"/>
                          <a:cs typeface="Arial"/>
                          <a:sym typeface="Arial"/>
                        </a:rPr>
                        <a:t> PCIe 2TB</a:t>
                      </a:r>
                      <a:endParaRPr dirty="0">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n-US" sz="1400" b="0" i="0" u="none" strike="noStrike" cap="none" dirty="0">
                          <a:solidFill>
                            <a:srgbClr val="000000"/>
                          </a:solidFill>
                          <a:effectLst/>
                          <a:latin typeface="Arial"/>
                          <a:ea typeface="Arial"/>
                          <a:cs typeface="Arial"/>
                          <a:sym typeface="Arial"/>
                        </a:rPr>
                        <a:t>GeForce RTX 3080</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
        <p:nvSpPr>
          <p:cNvPr id="235" name="Google Shape;235;p48"/>
          <p:cNvSpPr txBox="1"/>
          <p:nvPr/>
        </p:nvSpPr>
        <p:spPr>
          <a:xfrm>
            <a:off x="64380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Esta computadora debe ser armada a libre criterio del estudiante.</a:t>
            </a:r>
            <a:endParaRPr sz="1600">
              <a:solidFill>
                <a:srgbClr val="434343"/>
              </a:solidFill>
              <a:latin typeface="Open Sans"/>
              <a:ea typeface="Open Sans"/>
              <a:cs typeface="Open Sans"/>
              <a:sym typeface="Open Sans"/>
            </a:endParaRPr>
          </a:p>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239"/>
        <p:cNvGrpSpPr/>
        <p:nvPr/>
      </p:nvGrpSpPr>
      <p:grpSpPr>
        <a:xfrm>
          <a:off x="0" y="0"/>
          <a:ext cx="0" cy="0"/>
          <a:chOff x="0" y="0"/>
          <a:chExt cx="0" cy="0"/>
        </a:xfrm>
      </p:grpSpPr>
      <p:sp>
        <p:nvSpPr>
          <p:cNvPr id="240" name="Google Shape;240;p49"/>
          <p:cNvSpPr txBox="1"/>
          <p:nvPr/>
        </p:nvSpPr>
        <p:spPr>
          <a:xfrm>
            <a:off x="3609750" y="1495200"/>
            <a:ext cx="36369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Entrega</a:t>
            </a:r>
            <a:endParaRPr sz="3700" b="1">
              <a:solidFill>
                <a:srgbClr val="FFFFFF"/>
              </a:solidFill>
              <a:latin typeface="Rajdhani"/>
              <a:ea typeface="Rajdhani"/>
              <a:cs typeface="Rajdhani"/>
              <a:sym typeface="Rajdhani"/>
            </a:endParaRPr>
          </a:p>
        </p:txBody>
      </p:sp>
      <p:sp>
        <p:nvSpPr>
          <p:cNvPr id="241" name="Google Shape;241;p49"/>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4</a:t>
            </a:r>
            <a:endParaRPr sz="6000" b="1">
              <a:solidFill>
                <a:srgbClr val="FFFFFF"/>
              </a:solidFill>
              <a:latin typeface="Rajdhani"/>
              <a:ea typeface="Rajdhani"/>
              <a:cs typeface="Rajdhani"/>
              <a:sym typeface="Rajdhani"/>
            </a:endParaRPr>
          </a:p>
        </p:txBody>
      </p:sp>
      <p:sp>
        <p:nvSpPr>
          <p:cNvPr id="242" name="Google Shape;242;p49"/>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50"/>
          <p:cNvSpPr txBox="1"/>
          <p:nvPr/>
        </p:nvSpPr>
        <p:spPr>
          <a:xfrm>
            <a:off x="625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Entrega</a:t>
            </a:r>
            <a:endParaRPr sz="3000" b="1">
              <a:solidFill>
                <a:srgbClr val="EC183F"/>
              </a:solidFill>
              <a:latin typeface="Rajdhani"/>
              <a:ea typeface="Rajdhani"/>
              <a:cs typeface="Rajdhani"/>
              <a:sym typeface="Rajdhani"/>
            </a:endParaRPr>
          </a:p>
        </p:txBody>
      </p:sp>
      <p:sp>
        <p:nvSpPr>
          <p:cNvPr id="248" name="Google Shape;248;p50"/>
          <p:cNvSpPr txBox="1"/>
          <p:nvPr/>
        </p:nvSpPr>
        <p:spPr>
          <a:xfrm>
            <a:off x="636200" y="1534325"/>
            <a:ext cx="4185300" cy="1443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Cada estudiante debe subir a su mochila del viajero un archivo del formato que prefiera (.pdf, .doc, .xls) con el detalle de los diferentes equipos que armó.</a:t>
            </a:r>
            <a:endParaRPr sz="1600">
              <a:solidFill>
                <a:srgbClr val="434343"/>
              </a:solidFill>
              <a:latin typeface="Open Sans"/>
              <a:ea typeface="Open Sans"/>
              <a:cs typeface="Open Sans"/>
              <a:sym typeface="Open Sans"/>
            </a:endParaRPr>
          </a:p>
        </p:txBody>
      </p:sp>
      <p:pic>
        <p:nvPicPr>
          <p:cNvPr id="249" name="Google Shape;249;p50"/>
          <p:cNvPicPr preferRelativeResize="0"/>
          <p:nvPr/>
        </p:nvPicPr>
        <p:blipFill>
          <a:blip r:embed="rId3">
            <a:alphaModFix/>
          </a:blip>
          <a:stretch>
            <a:fillRect/>
          </a:stretch>
        </p:blipFill>
        <p:spPr>
          <a:xfrm>
            <a:off x="4318875" y="1250925"/>
            <a:ext cx="3270427" cy="1839626"/>
          </a:xfrm>
          <a:prstGeom prst="rect">
            <a:avLst/>
          </a:prstGeom>
          <a:noFill/>
          <a:ln>
            <a:noFill/>
          </a:ln>
        </p:spPr>
      </p:pic>
      <p:pic>
        <p:nvPicPr>
          <p:cNvPr id="250" name="Google Shape;250;p50"/>
          <p:cNvPicPr preferRelativeResize="0"/>
          <p:nvPr/>
        </p:nvPicPr>
        <p:blipFill>
          <a:blip r:embed="rId4">
            <a:alphaModFix/>
          </a:blip>
          <a:stretch>
            <a:fillRect/>
          </a:stretch>
        </p:blipFill>
        <p:spPr>
          <a:xfrm>
            <a:off x="5677200" y="1418864"/>
            <a:ext cx="2902574" cy="1632698"/>
          </a:xfrm>
          <a:prstGeom prst="rect">
            <a:avLst/>
          </a:prstGeom>
          <a:noFill/>
          <a:ln>
            <a:noFill/>
          </a:ln>
        </p:spPr>
      </p:pic>
      <p:pic>
        <p:nvPicPr>
          <p:cNvPr id="251" name="Google Shape;251;p50"/>
          <p:cNvPicPr preferRelativeResize="0"/>
          <p:nvPr/>
        </p:nvPicPr>
        <p:blipFill>
          <a:blip r:embed="rId5">
            <a:alphaModFix/>
          </a:blip>
          <a:stretch>
            <a:fillRect/>
          </a:stretch>
        </p:blipFill>
        <p:spPr>
          <a:xfrm>
            <a:off x="5047350" y="2153639"/>
            <a:ext cx="2902574" cy="163269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255"/>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98"/>
        <p:cNvGrpSpPr/>
        <p:nvPr/>
      </p:nvGrpSpPr>
      <p:grpSpPr>
        <a:xfrm>
          <a:off x="0" y="0"/>
          <a:ext cx="0" cy="0"/>
          <a:chOff x="0" y="0"/>
          <a:chExt cx="0" cy="0"/>
        </a:xfrm>
      </p:grpSpPr>
      <p:sp>
        <p:nvSpPr>
          <p:cNvPr id="99" name="Google Shape;99;p31"/>
          <p:cNvSpPr txBox="1"/>
          <p:nvPr/>
        </p:nvSpPr>
        <p:spPr>
          <a:xfrm>
            <a:off x="3609750" y="1495200"/>
            <a:ext cx="33327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Consigna </a:t>
            </a:r>
            <a:endParaRPr sz="3700" b="1">
              <a:solidFill>
                <a:srgbClr val="FFFFFF"/>
              </a:solidFill>
              <a:latin typeface="Rajdhani"/>
              <a:ea typeface="Rajdhani"/>
              <a:cs typeface="Rajdhani"/>
              <a:sym typeface="Rajdhani"/>
            </a:endParaRPr>
          </a:p>
        </p:txBody>
      </p:sp>
      <p:sp>
        <p:nvSpPr>
          <p:cNvPr id="100" name="Google Shape;100;p31"/>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1</a:t>
            </a:r>
            <a:endParaRPr sz="6000" b="1">
              <a:solidFill>
                <a:srgbClr val="FFFFFF"/>
              </a:solidFill>
              <a:latin typeface="Rajdhani"/>
              <a:ea typeface="Rajdhani"/>
              <a:cs typeface="Rajdhani"/>
              <a:sym typeface="Rajdhani"/>
            </a:endParaRPr>
          </a:p>
        </p:txBody>
      </p:sp>
      <p:sp>
        <p:nvSpPr>
          <p:cNvPr id="101" name="Google Shape;101;p31"/>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2"/>
          <p:cNvSpPr txBox="1"/>
          <p:nvPr/>
        </p:nvSpPr>
        <p:spPr>
          <a:xfrm>
            <a:off x="626825" y="1458250"/>
            <a:ext cx="4311600" cy="25953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En base a lo aprendido de toda la estructura de computadoras, vamos a proceder a armar diferentes computadoras en base a necesidades de uso determinadas y compatibilidades entre sus diferentes componentes.</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Vamos a armar 9 computadoras de 3 gamas diferentes (gama alta, media y baja) en donde habrá que determinar los componentes compatibles a cada uno.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07" name="Google Shape;107;p32"/>
          <p:cNvSpPr txBox="1"/>
          <p:nvPr/>
        </p:nvSpPr>
        <p:spPr>
          <a:xfrm>
            <a:off x="616575" y="608150"/>
            <a:ext cx="31164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Consigna</a:t>
            </a:r>
            <a:endParaRPr sz="3000" b="1">
              <a:solidFill>
                <a:srgbClr val="EC183F"/>
              </a:solidFill>
              <a:latin typeface="Rajdhani"/>
              <a:ea typeface="Rajdhani"/>
              <a:cs typeface="Rajdhani"/>
              <a:sym typeface="Rajdhani"/>
            </a:endParaRPr>
          </a:p>
        </p:txBody>
      </p:sp>
      <p:pic>
        <p:nvPicPr>
          <p:cNvPr id="108" name="Google Shape;108;p32"/>
          <p:cNvPicPr preferRelativeResize="0"/>
          <p:nvPr/>
        </p:nvPicPr>
        <p:blipFill>
          <a:blip r:embed="rId3">
            <a:alphaModFix/>
          </a:blip>
          <a:stretch>
            <a:fillRect/>
          </a:stretch>
        </p:blipFill>
        <p:spPr>
          <a:xfrm>
            <a:off x="4165575" y="1798678"/>
            <a:ext cx="5183201" cy="2915548"/>
          </a:xfrm>
          <a:prstGeom prst="rect">
            <a:avLst/>
          </a:prstGeom>
          <a:noFill/>
          <a:ln>
            <a:noFill/>
          </a:ln>
        </p:spPr>
      </p:pic>
      <p:pic>
        <p:nvPicPr>
          <p:cNvPr id="109" name="Google Shape;109;p32"/>
          <p:cNvPicPr preferRelativeResize="0"/>
          <p:nvPr/>
        </p:nvPicPr>
        <p:blipFill>
          <a:blip r:embed="rId4">
            <a:alphaModFix/>
          </a:blip>
          <a:stretch>
            <a:fillRect/>
          </a:stretch>
        </p:blipFill>
        <p:spPr>
          <a:xfrm>
            <a:off x="4881449" y="1290212"/>
            <a:ext cx="1951852" cy="1097899"/>
          </a:xfrm>
          <a:prstGeom prst="rect">
            <a:avLst/>
          </a:prstGeom>
          <a:noFill/>
          <a:ln>
            <a:noFill/>
          </a:ln>
        </p:spPr>
      </p:pic>
      <p:pic>
        <p:nvPicPr>
          <p:cNvPr id="110" name="Google Shape;110;p32"/>
          <p:cNvPicPr preferRelativeResize="0"/>
          <p:nvPr/>
        </p:nvPicPr>
        <p:blipFill>
          <a:blip r:embed="rId5">
            <a:alphaModFix/>
          </a:blip>
          <a:stretch>
            <a:fillRect/>
          </a:stretch>
        </p:blipFill>
        <p:spPr>
          <a:xfrm>
            <a:off x="5801575" y="962650"/>
            <a:ext cx="3116401" cy="17530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114"/>
        <p:cNvGrpSpPr/>
        <p:nvPr/>
      </p:nvGrpSpPr>
      <p:grpSpPr>
        <a:xfrm>
          <a:off x="0" y="0"/>
          <a:ext cx="0" cy="0"/>
          <a:chOff x="0" y="0"/>
          <a:chExt cx="0" cy="0"/>
        </a:xfrm>
      </p:grpSpPr>
      <p:sp>
        <p:nvSpPr>
          <p:cNvPr id="115" name="Google Shape;115;p33"/>
          <p:cNvSpPr txBox="1"/>
          <p:nvPr/>
        </p:nvSpPr>
        <p:spPr>
          <a:xfrm>
            <a:off x="3609750" y="1495200"/>
            <a:ext cx="33960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Detalles</a:t>
            </a:r>
            <a:endParaRPr sz="3700" b="1">
              <a:solidFill>
                <a:srgbClr val="FFFFFF"/>
              </a:solidFill>
              <a:latin typeface="Rajdhani"/>
              <a:ea typeface="Rajdhani"/>
              <a:cs typeface="Rajdhani"/>
              <a:sym typeface="Rajdhani"/>
            </a:endParaRPr>
          </a:p>
        </p:txBody>
      </p:sp>
      <p:sp>
        <p:nvSpPr>
          <p:cNvPr id="116" name="Google Shape;116;p33"/>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2</a:t>
            </a:r>
            <a:endParaRPr sz="6000" b="1">
              <a:solidFill>
                <a:srgbClr val="FFFFFF"/>
              </a:solidFill>
              <a:latin typeface="Rajdhani"/>
              <a:ea typeface="Rajdhani"/>
              <a:cs typeface="Rajdhani"/>
              <a:sym typeface="Rajdhani"/>
            </a:endParaRPr>
          </a:p>
        </p:txBody>
      </p:sp>
      <p:sp>
        <p:nvSpPr>
          <p:cNvPr id="117" name="Google Shape;117;p33"/>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34"/>
          <p:cNvSpPr txBox="1"/>
          <p:nvPr/>
        </p:nvSpPr>
        <p:spPr>
          <a:xfrm>
            <a:off x="616625" y="6140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Detalles de armado</a:t>
            </a:r>
            <a:endParaRPr sz="3000" b="1">
              <a:solidFill>
                <a:srgbClr val="EC183F"/>
              </a:solidFill>
              <a:latin typeface="Rajdhani"/>
              <a:ea typeface="Rajdhani"/>
              <a:cs typeface="Rajdhani"/>
              <a:sym typeface="Rajdhani"/>
            </a:endParaRPr>
          </a:p>
        </p:txBody>
      </p:sp>
      <p:sp>
        <p:nvSpPr>
          <p:cNvPr id="123" name="Google Shape;123;p34"/>
          <p:cNvSpPr txBox="1"/>
          <p:nvPr/>
        </p:nvSpPr>
        <p:spPr>
          <a:xfrm>
            <a:off x="626875" y="1468150"/>
            <a:ext cx="4058400" cy="32553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Para el armado vamos a tener un cuadro de especificaciones donde tendremos separado.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Procesador</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Placa madre</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Memoria primaria</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Memoria secundaria</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GPU (si es que fuera necesario)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b="1">
              <a:solidFill>
                <a:srgbClr val="434343"/>
              </a:solidFill>
              <a:latin typeface="Open Sans"/>
              <a:ea typeface="Open Sans"/>
              <a:cs typeface="Open Sans"/>
              <a:sym typeface="Open Sans"/>
            </a:endParaRPr>
          </a:p>
        </p:txBody>
      </p:sp>
      <p:sp>
        <p:nvSpPr>
          <p:cNvPr id="124" name="Google Shape;124;p34"/>
          <p:cNvSpPr txBox="1"/>
          <p:nvPr/>
        </p:nvSpPr>
        <p:spPr>
          <a:xfrm>
            <a:off x="4805000" y="1427450"/>
            <a:ext cx="3789600" cy="2382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Deberemos armar </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computadoras por gama, donde cada una de estas  serán o compatibles con </a:t>
            </a:r>
            <a:r>
              <a:rPr lang="es" sz="1600" b="1">
                <a:solidFill>
                  <a:srgbClr val="434343"/>
                </a:solidFill>
                <a:latin typeface="Open Sans"/>
                <a:ea typeface="Open Sans"/>
                <a:cs typeface="Open Sans"/>
                <a:sym typeface="Open Sans"/>
              </a:rPr>
              <a:t>Intel</a:t>
            </a:r>
            <a:r>
              <a:rPr lang="es" sz="1600">
                <a:solidFill>
                  <a:srgbClr val="434343"/>
                </a:solidFill>
                <a:latin typeface="Open Sans"/>
                <a:ea typeface="Open Sans"/>
                <a:cs typeface="Open Sans"/>
                <a:sym typeface="Open Sans"/>
              </a:rPr>
              <a:t> o </a:t>
            </a:r>
            <a:r>
              <a:rPr lang="es" sz="1600" b="1">
                <a:solidFill>
                  <a:srgbClr val="434343"/>
                </a:solidFill>
                <a:latin typeface="Open Sans"/>
                <a:ea typeface="Open Sans"/>
                <a:cs typeface="Open Sans"/>
                <a:sym typeface="Open Sans"/>
              </a:rPr>
              <a:t>AMD</a:t>
            </a:r>
            <a:r>
              <a:rPr lang="es" sz="1600">
                <a:solidFill>
                  <a:srgbClr val="434343"/>
                </a:solidFill>
                <a:latin typeface="Open Sans"/>
                <a:ea typeface="Open Sans"/>
                <a:cs typeface="Open Sans"/>
                <a:sym typeface="Open Sans"/>
              </a:rPr>
              <a:t>.</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s" sz="1600" b="1">
                <a:solidFill>
                  <a:srgbClr val="434343"/>
                </a:solidFill>
                <a:latin typeface="Open Sans"/>
                <a:ea typeface="Open Sans"/>
                <a:cs typeface="Open Sans"/>
                <a:sym typeface="Open Sans"/>
              </a:rPr>
              <a:t>El tercer ordenador debe ser armado a libre criterio del estudiante.</a:t>
            </a:r>
            <a:endParaRPr sz="1600" b="1">
              <a:solidFill>
                <a:srgbClr val="434343"/>
              </a:solidFill>
              <a:latin typeface="Open Sans"/>
              <a:ea typeface="Open Sans"/>
              <a:cs typeface="Open Sans"/>
              <a:sym typeface="Open Sans"/>
            </a:endParaRPr>
          </a:p>
          <a:p>
            <a:pPr marL="0" lvl="0" indent="0" algn="l" rtl="0">
              <a:spcBef>
                <a:spcPts val="0"/>
              </a:spcBef>
              <a:spcAft>
                <a:spcPts val="0"/>
              </a:spcAft>
              <a:buNone/>
            </a:pPr>
            <a:endParaRPr/>
          </a:p>
        </p:txBody>
      </p:sp>
      <p:pic>
        <p:nvPicPr>
          <p:cNvPr id="125" name="Google Shape;125;p34"/>
          <p:cNvPicPr preferRelativeResize="0"/>
          <p:nvPr/>
        </p:nvPicPr>
        <p:blipFill>
          <a:blip r:embed="rId3">
            <a:alphaModFix/>
          </a:blip>
          <a:stretch>
            <a:fillRect/>
          </a:stretch>
        </p:blipFill>
        <p:spPr>
          <a:xfrm>
            <a:off x="5615718" y="3197050"/>
            <a:ext cx="2899758" cy="1631100"/>
          </a:xfrm>
          <a:prstGeom prst="rect">
            <a:avLst/>
          </a:prstGeom>
          <a:noFill/>
          <a:ln>
            <a:noFill/>
          </a:ln>
        </p:spPr>
      </p:pic>
      <p:pic>
        <p:nvPicPr>
          <p:cNvPr id="126" name="Google Shape;126;p34"/>
          <p:cNvPicPr preferRelativeResize="0"/>
          <p:nvPr/>
        </p:nvPicPr>
        <p:blipFill>
          <a:blip r:embed="rId4">
            <a:alphaModFix/>
          </a:blip>
          <a:stretch>
            <a:fillRect/>
          </a:stretch>
        </p:blipFill>
        <p:spPr>
          <a:xfrm>
            <a:off x="4457075" y="3440613"/>
            <a:ext cx="2164157" cy="121734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35"/>
          <p:cNvSpPr/>
          <p:nvPr/>
        </p:nvSpPr>
        <p:spPr>
          <a:xfrm>
            <a:off x="4852000" y="1624475"/>
            <a:ext cx="3498000" cy="2615700"/>
          </a:xfrm>
          <a:prstGeom prst="roundRect">
            <a:avLst>
              <a:gd name="adj" fmla="val 16667"/>
            </a:avLst>
          </a:prstGeom>
          <a:solidFill>
            <a:srgbClr val="43434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822960" lvl="0" indent="0" algn="l" rtl="0">
              <a:spcBef>
                <a:spcPts val="0"/>
              </a:spcBef>
              <a:spcAft>
                <a:spcPts val="0"/>
              </a:spcAft>
              <a:buNone/>
            </a:pPr>
            <a:endParaRPr sz="1200">
              <a:latin typeface="Open Sans"/>
              <a:ea typeface="Open Sans"/>
              <a:cs typeface="Open Sans"/>
              <a:sym typeface="Open Sans"/>
            </a:endParaRPr>
          </a:p>
          <a:p>
            <a:pPr marL="822960" lvl="0" indent="0" algn="l" rtl="0">
              <a:spcBef>
                <a:spcPts val="0"/>
              </a:spcBef>
              <a:spcAft>
                <a:spcPts val="0"/>
              </a:spcAft>
              <a:buNone/>
            </a:pPr>
            <a:endParaRPr sz="1200">
              <a:latin typeface="Open Sans"/>
              <a:ea typeface="Open Sans"/>
              <a:cs typeface="Open Sans"/>
              <a:sym typeface="Open Sans"/>
            </a:endParaRPr>
          </a:p>
        </p:txBody>
      </p:sp>
      <p:sp>
        <p:nvSpPr>
          <p:cNvPr id="132" name="Google Shape;132;p35"/>
          <p:cNvSpPr txBox="1"/>
          <p:nvPr/>
        </p:nvSpPr>
        <p:spPr>
          <a:xfrm>
            <a:off x="614975" y="615475"/>
            <a:ext cx="18393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Detalles</a:t>
            </a:r>
            <a:endParaRPr sz="3000" b="1">
              <a:solidFill>
                <a:srgbClr val="EC183F"/>
              </a:solidFill>
              <a:latin typeface="Rajdhani"/>
              <a:ea typeface="Rajdhani"/>
              <a:cs typeface="Rajdhani"/>
              <a:sym typeface="Rajdhani"/>
            </a:endParaRPr>
          </a:p>
        </p:txBody>
      </p:sp>
      <p:sp>
        <p:nvSpPr>
          <p:cNvPr id="133" name="Google Shape;133;p35"/>
          <p:cNvSpPr txBox="1"/>
          <p:nvPr/>
        </p:nvSpPr>
        <p:spPr>
          <a:xfrm>
            <a:off x="614975" y="1469575"/>
            <a:ext cx="3765600" cy="2817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s" sz="1700" b="1">
                <a:solidFill>
                  <a:srgbClr val="434343"/>
                </a:solidFill>
                <a:latin typeface="Rajdhani"/>
                <a:ea typeface="Rajdhani"/>
                <a:cs typeface="Rajdhani"/>
                <a:sym typeface="Rajdhani"/>
              </a:rPr>
              <a:t>¿Por qué esta actividad?¿Sirve este ejercicio de armar computadoras?</a:t>
            </a:r>
            <a:endParaRPr sz="1700" b="1">
              <a:solidFill>
                <a:srgbClr val="434343"/>
              </a:solidFill>
              <a:latin typeface="Rajdhani"/>
              <a:ea typeface="Rajdhani"/>
              <a:cs typeface="Rajdhani"/>
              <a:sym typeface="Rajdhani"/>
            </a:endParaRPr>
          </a:p>
          <a:p>
            <a:pPr marL="0" lvl="0" indent="0" algn="l" rtl="0">
              <a:lnSpc>
                <a:spcPct val="115000"/>
              </a:lnSpc>
              <a:spcBef>
                <a:spcPts val="0"/>
              </a:spcBef>
              <a:spcAft>
                <a:spcPts val="0"/>
              </a:spcAft>
              <a:buClr>
                <a:schemeClr val="dk1"/>
              </a:buClr>
              <a:buSzPts val="1100"/>
              <a:buFont typeface="Arial"/>
              <a:buNone/>
            </a:pPr>
            <a:endParaRPr sz="1800" b="1">
              <a:solidFill>
                <a:srgbClr val="434343"/>
              </a:solidFill>
              <a:latin typeface="Rajdhani"/>
              <a:ea typeface="Rajdhani"/>
              <a:cs typeface="Rajdhani"/>
              <a:sym typeface="Rajdhani"/>
            </a:endParaRPr>
          </a:p>
          <a:p>
            <a:pPr marL="0" lvl="0" indent="0" algn="l" rtl="0">
              <a:lnSpc>
                <a:spcPct val="115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A la hora de trabajar en un ambiente laboral, las computadoras son una parte esencial del trabajo día a día, por lo cual la habilidad de poder armar una a base de ciertas especificaciones es una habilidad necesaria para el profesional de IT.</a:t>
            </a:r>
            <a:endParaRPr sz="1600">
              <a:solidFill>
                <a:srgbClr val="434343"/>
              </a:solidFill>
              <a:latin typeface="Open Sans"/>
              <a:ea typeface="Open Sans"/>
              <a:cs typeface="Open Sans"/>
              <a:sym typeface="Open Sans"/>
            </a:endParaRPr>
          </a:p>
          <a:p>
            <a:pPr marL="0" lvl="0" indent="0" algn="just" rtl="0">
              <a:lnSpc>
                <a:spcPct val="150000"/>
              </a:lnSpc>
              <a:spcBef>
                <a:spcPts val="0"/>
              </a:spcBef>
              <a:spcAft>
                <a:spcPts val="0"/>
              </a:spcAft>
              <a:buClr>
                <a:schemeClr val="dk1"/>
              </a:buClr>
              <a:buSzPts val="1100"/>
              <a:buFont typeface="Arial"/>
              <a:buNone/>
            </a:pPr>
            <a:endParaRPr sz="1600">
              <a:solidFill>
                <a:srgbClr val="434343"/>
              </a:solidFill>
              <a:latin typeface="Open Sans"/>
              <a:ea typeface="Open Sans"/>
              <a:cs typeface="Open Sans"/>
              <a:sym typeface="Open Sans"/>
            </a:endParaRPr>
          </a:p>
          <a:p>
            <a:pPr marL="0" lvl="0" indent="0" algn="just" rtl="0">
              <a:lnSpc>
                <a:spcPct val="150000"/>
              </a:lnSpc>
              <a:spcBef>
                <a:spcPts val="0"/>
              </a:spcBef>
              <a:spcAft>
                <a:spcPts val="0"/>
              </a:spcAft>
              <a:buClr>
                <a:schemeClr val="dk1"/>
              </a:buClr>
              <a:buSzPts val="1100"/>
              <a:buFont typeface="Arial"/>
              <a:buNone/>
            </a:pPr>
            <a:endParaRPr sz="1500" b="1">
              <a:solidFill>
                <a:srgbClr val="434343"/>
              </a:solidFill>
              <a:latin typeface="Rajdhani"/>
              <a:ea typeface="Rajdhani"/>
              <a:cs typeface="Rajdhani"/>
              <a:sym typeface="Rajdhani"/>
            </a:endParaRPr>
          </a:p>
          <a:p>
            <a:pPr marL="0" lvl="0" indent="0" algn="just" rtl="0">
              <a:lnSpc>
                <a:spcPct val="150000"/>
              </a:lnSpc>
              <a:spcBef>
                <a:spcPts val="0"/>
              </a:spcBef>
              <a:spcAft>
                <a:spcPts val="0"/>
              </a:spcAft>
              <a:buNone/>
            </a:pPr>
            <a:endParaRPr sz="1500" b="1">
              <a:solidFill>
                <a:srgbClr val="434343"/>
              </a:solidFill>
              <a:latin typeface="Rajdhani"/>
              <a:ea typeface="Rajdhani"/>
              <a:cs typeface="Rajdhani"/>
              <a:sym typeface="Rajdhani"/>
            </a:endParaRPr>
          </a:p>
        </p:txBody>
      </p:sp>
      <p:sp>
        <p:nvSpPr>
          <p:cNvPr id="134" name="Google Shape;134;p35"/>
          <p:cNvSpPr txBox="1"/>
          <p:nvPr/>
        </p:nvSpPr>
        <p:spPr>
          <a:xfrm>
            <a:off x="5082850" y="1767800"/>
            <a:ext cx="3056100" cy="2352000"/>
          </a:xfrm>
          <a:prstGeom prst="rect">
            <a:avLst/>
          </a:prstGeom>
          <a:noFill/>
          <a:ln>
            <a:noFill/>
          </a:ln>
        </p:spPr>
        <p:txBody>
          <a:bodyPr spcFirstLastPara="1" wrap="square" lIns="91425" tIns="91425" rIns="91425" bIns="91425" anchor="t" anchorCtr="0">
            <a:spAutoFit/>
          </a:bodyPr>
          <a:lstStyle/>
          <a:p>
            <a:pPr marL="0" lvl="0" indent="0" algn="l" rtl="0">
              <a:lnSpc>
                <a:spcPct val="130000"/>
              </a:lnSpc>
              <a:spcBef>
                <a:spcPts val="0"/>
              </a:spcBef>
              <a:spcAft>
                <a:spcPts val="0"/>
              </a:spcAft>
              <a:buClr>
                <a:schemeClr val="dk1"/>
              </a:buClr>
              <a:buSzPts val="1100"/>
              <a:buFont typeface="Arial"/>
              <a:buNone/>
            </a:pPr>
            <a:r>
              <a:rPr lang="es" sz="1600">
                <a:solidFill>
                  <a:schemeClr val="lt1"/>
                </a:solidFill>
                <a:latin typeface="Open Sans"/>
                <a:ea typeface="Open Sans"/>
                <a:cs typeface="Open Sans"/>
                <a:sym typeface="Open Sans"/>
              </a:rPr>
              <a:t>Recordemos que para</a:t>
            </a:r>
            <a:endParaRPr sz="1600">
              <a:solidFill>
                <a:schemeClr val="lt1"/>
              </a:solidFill>
              <a:latin typeface="Open Sans"/>
              <a:ea typeface="Open Sans"/>
              <a:cs typeface="Open Sans"/>
              <a:sym typeface="Open Sans"/>
            </a:endParaRPr>
          </a:p>
          <a:p>
            <a:pPr marL="0" lvl="0" indent="0" algn="l" rtl="0">
              <a:lnSpc>
                <a:spcPct val="130000"/>
              </a:lnSpc>
              <a:spcBef>
                <a:spcPts val="0"/>
              </a:spcBef>
              <a:spcAft>
                <a:spcPts val="0"/>
              </a:spcAft>
              <a:buClr>
                <a:schemeClr val="dk1"/>
              </a:buClr>
              <a:buSzPts val="1100"/>
              <a:buFont typeface="Arial"/>
              <a:buNone/>
            </a:pPr>
            <a:r>
              <a:rPr lang="es" sz="1600">
                <a:solidFill>
                  <a:schemeClr val="lt1"/>
                </a:solidFill>
                <a:latin typeface="Open Sans"/>
                <a:ea typeface="Open Sans"/>
                <a:cs typeface="Open Sans"/>
                <a:sym typeface="Open Sans"/>
              </a:rPr>
              <a:t>los diferentes componentes existen ciertas características como los </a:t>
            </a:r>
            <a:r>
              <a:rPr lang="es" sz="1600" b="1">
                <a:solidFill>
                  <a:schemeClr val="lt1"/>
                </a:solidFill>
                <a:latin typeface="Open Sans"/>
                <a:ea typeface="Open Sans"/>
                <a:cs typeface="Open Sans"/>
                <a:sym typeface="Open Sans"/>
              </a:rPr>
              <a:t>sockets, frecuencia y conectores</a:t>
            </a:r>
            <a:r>
              <a:rPr lang="es" sz="1600">
                <a:solidFill>
                  <a:schemeClr val="lt1"/>
                </a:solidFill>
                <a:latin typeface="Open Sans"/>
                <a:ea typeface="Open Sans"/>
                <a:cs typeface="Open Sans"/>
                <a:sym typeface="Open Sans"/>
              </a:rPr>
              <a:t>, los cuales hay que tener </a:t>
            </a:r>
            <a:r>
              <a:rPr lang="es" sz="1600" b="1">
                <a:solidFill>
                  <a:schemeClr val="lt1"/>
                </a:solidFill>
                <a:latin typeface="Open Sans"/>
                <a:ea typeface="Open Sans"/>
                <a:cs typeface="Open Sans"/>
                <a:sym typeface="Open Sans"/>
              </a:rPr>
              <a:t>en cuenta </a:t>
            </a:r>
            <a:r>
              <a:rPr lang="es" sz="1600">
                <a:solidFill>
                  <a:schemeClr val="lt1"/>
                </a:solidFill>
                <a:latin typeface="Open Sans"/>
                <a:ea typeface="Open Sans"/>
                <a:cs typeface="Open Sans"/>
                <a:sym typeface="Open Sans"/>
              </a:rPr>
              <a:t>para la compatibilidad.</a:t>
            </a:r>
            <a:endParaRPr>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138"/>
        <p:cNvGrpSpPr/>
        <p:nvPr/>
      </p:nvGrpSpPr>
      <p:grpSpPr>
        <a:xfrm>
          <a:off x="0" y="0"/>
          <a:ext cx="0" cy="0"/>
          <a:chOff x="0" y="0"/>
          <a:chExt cx="0" cy="0"/>
        </a:xfrm>
      </p:grpSpPr>
      <p:sp>
        <p:nvSpPr>
          <p:cNvPr id="139" name="Google Shape;139;p36"/>
          <p:cNvSpPr txBox="1"/>
          <p:nvPr/>
        </p:nvSpPr>
        <p:spPr>
          <a:xfrm>
            <a:off x="3609750" y="1495200"/>
            <a:ext cx="48084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Especificaciones</a:t>
            </a:r>
            <a:endParaRPr sz="3700" b="1">
              <a:solidFill>
                <a:srgbClr val="FFFFFF"/>
              </a:solidFill>
              <a:latin typeface="Rajdhani"/>
              <a:ea typeface="Rajdhani"/>
              <a:cs typeface="Rajdhani"/>
              <a:sym typeface="Rajdhani"/>
            </a:endParaRPr>
          </a:p>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de equipos</a:t>
            </a:r>
            <a:endParaRPr sz="3700" b="1">
              <a:solidFill>
                <a:srgbClr val="FFFFFF"/>
              </a:solidFill>
              <a:latin typeface="Rajdhani"/>
              <a:ea typeface="Rajdhani"/>
              <a:cs typeface="Rajdhani"/>
              <a:sym typeface="Rajdhani"/>
            </a:endParaRPr>
          </a:p>
        </p:txBody>
      </p:sp>
      <p:sp>
        <p:nvSpPr>
          <p:cNvPr id="140" name="Google Shape;140;p36"/>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3</a:t>
            </a:r>
            <a:endParaRPr sz="6000" b="1">
              <a:solidFill>
                <a:srgbClr val="FFFFFF"/>
              </a:solidFill>
              <a:latin typeface="Rajdhani"/>
              <a:ea typeface="Rajdhani"/>
              <a:cs typeface="Rajdhani"/>
              <a:sym typeface="Rajdhani"/>
            </a:endParaRPr>
          </a:p>
        </p:txBody>
      </p:sp>
      <p:sp>
        <p:nvSpPr>
          <p:cNvPr id="141" name="Google Shape;141;p36"/>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37"/>
          <p:cNvSpPr txBox="1"/>
          <p:nvPr/>
        </p:nvSpPr>
        <p:spPr>
          <a:xfrm>
            <a:off x="617575" y="6018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a:t>
            </a:r>
            <a:endParaRPr sz="3000" b="1">
              <a:solidFill>
                <a:srgbClr val="EC183F"/>
              </a:solidFill>
              <a:latin typeface="Rajdhani"/>
              <a:ea typeface="Rajdhani"/>
              <a:cs typeface="Rajdhani"/>
              <a:sym typeface="Rajdhani"/>
            </a:endParaRPr>
          </a:p>
        </p:txBody>
      </p:sp>
      <p:sp>
        <p:nvSpPr>
          <p:cNvPr id="147" name="Google Shape;147;p37"/>
          <p:cNvSpPr txBox="1"/>
          <p:nvPr/>
        </p:nvSpPr>
        <p:spPr>
          <a:xfrm>
            <a:off x="627825" y="1528150"/>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baja generalmente son utilizados por personas que necesitan pocos requisitos. Podríamos poner el ejemplo de una persona que trabaje en una oficina con planillas de ofimática (Excel, Word, etc.) generalmente no necesitan GPU.</a:t>
            </a:r>
            <a:endParaRPr sz="1600">
              <a:solidFill>
                <a:srgbClr val="434343"/>
              </a:solidFill>
              <a:latin typeface="Open Sans"/>
              <a:ea typeface="Open Sans"/>
              <a:cs typeface="Open Sans"/>
              <a:sym typeface="Open Sans"/>
            </a:endParaRPr>
          </a:p>
        </p:txBody>
      </p:sp>
      <p:pic>
        <p:nvPicPr>
          <p:cNvPr id="148" name="Google Shape;148;p37"/>
          <p:cNvPicPr preferRelativeResize="0"/>
          <p:nvPr/>
        </p:nvPicPr>
        <p:blipFill>
          <a:blip r:embed="rId3">
            <a:alphaModFix/>
          </a:blip>
          <a:stretch>
            <a:fillRect/>
          </a:stretch>
        </p:blipFill>
        <p:spPr>
          <a:xfrm>
            <a:off x="4406550" y="1249937"/>
            <a:ext cx="4699827" cy="2643636"/>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747</Words>
  <Application>Microsoft Office PowerPoint</Application>
  <PresentationFormat>On-screen Show (16:9)</PresentationFormat>
  <Paragraphs>140</Paragraphs>
  <Slides>23</Slides>
  <Notes>23</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23</vt:i4>
      </vt:variant>
    </vt:vector>
  </HeadingPairs>
  <TitlesOfParts>
    <vt:vector size="28" baseType="lpstr">
      <vt:lpstr>Rajdhani</vt:lpstr>
      <vt:lpstr>Open Sans</vt:lpstr>
      <vt:lpstr>Arial</vt:lpstr>
      <vt:lpstr>Simple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sofia lopez senac</cp:lastModifiedBy>
  <cp:revision>1</cp:revision>
  <dcterms:modified xsi:type="dcterms:W3CDTF">2022-06-05T13:38:41Z</dcterms:modified>
</cp:coreProperties>
</file>