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 Light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Open Sans SemiBold" panose="020B060402020202020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81B9C-FC05-44E0-B9E3-864D2D9CE2AF}">
  <a:tblStyle styleId="{85F81B9C-FC05-44E0-B9E3-864D2D9C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1781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5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8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63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7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77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5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8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y 443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50000 a 65535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 y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 y 5242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local 8080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PPTP-TCP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OpenVPN-UDP 1194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-UDP 500, UDP 4500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44825" y="1566925"/>
          <a:ext cx="7806875" cy="3134425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69050"/>
                <a:gridCol w="1869050"/>
                <a:gridCol w="1869050"/>
                <a:gridCol w="2199725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078431567"/>
              </p:ext>
            </p:extLst>
          </p:nvPr>
        </p:nvGraphicFramePr>
        <p:xfrm>
          <a:off x="897625" y="1561050"/>
          <a:ext cx="7547732" cy="3035992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86933"/>
                <a:gridCol w="1886933"/>
                <a:gridCol w="1886933"/>
                <a:gridCol w="1886933"/>
              </a:tblGrid>
              <a:tr h="1274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dirty="0" smtClean="0"/>
                        <a:t>League of </a:t>
                      </a:r>
                      <a:r>
                        <a:rPr lang="es-CO" sz="1200" b="1" dirty="0" err="1" smtClean="0"/>
                        <a:t>Legends</a:t>
                      </a:r>
                      <a:endParaRPr lang="es-CO" sz="1200" b="1" dirty="0" smtClean="0"/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dirty="0" err="1" smtClean="0"/>
                        <a:t>Fornite</a:t>
                      </a:r>
                      <a:endParaRPr lang="es-CO" sz="1200" b="1" dirty="0" smtClean="0"/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dirty="0" smtClean="0"/>
                        <a:t>Autodesk Network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6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 y 443 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	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2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443. 53 y 1935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5000 - 5500 UDP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80, 433, 443, 3478, 3479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s-CO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del 27000 al 27009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Presentación en pantalla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Light</vt:lpstr>
      <vt:lpstr>Open Sans</vt:lpstr>
      <vt:lpstr>Arial</vt:lpstr>
      <vt:lpstr>Open Sans SemiBold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jairo martinez castro</dc:creator>
  <cp:lastModifiedBy>Cuenta Microsoft</cp:lastModifiedBy>
  <cp:revision>2</cp:revision>
  <dcterms:modified xsi:type="dcterms:W3CDTF">2022-07-12T01:15:07Z</dcterms:modified>
</cp:coreProperties>
</file>