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ajdhani"/>
      <p:regular r:id="rId21"/>
      <p:bold r:id="rId22"/>
    </p:embeddedFont>
    <p:embeddedFont>
      <p:font typeface="Comfortaa"/>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63B0CD-692B-4F02-99D6-1BB77F085E18}">
  <a:tblStyle styleId="{5C63B0CD-692B-4F02-99D6-1BB77F085E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ajdhani-bold.fntdata"/><Relationship Id="rId21" Type="http://schemas.openxmlformats.org/officeDocument/2006/relationships/font" Target="fonts/Rajdhani-regular.fntdata"/><Relationship Id="rId24" Type="http://schemas.openxmlformats.org/officeDocument/2006/relationships/font" Target="fonts/Comfortaa-bold.fntdata"/><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009b52c55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009b52c5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eb3107ed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eb3107ed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eb3107ed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eb3107ed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eb3107ed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eb3107e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eb3107e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eb3107ed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b3107ed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b3107ed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eb3107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eb3107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eb3107e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eb3107e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eb3107ed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eb3107ed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051283cf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051283cf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eb3107e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eb3107e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eb3107ed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eb3107ed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eb3107ed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eb3107ed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0"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49" name="Google Shape;49;p1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1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4" name="Google Shape;54;p1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7" name="Google Shape;57;p19"/>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 name="Google Shape;58;p19"/>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63" name="Google Shape;63;p21"/>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69" name="Google Shape;69;p2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77"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8"/>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82" name="Google Shape;82;p28"/>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6" name="Google Shape;26;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2" name="Google Shape;32;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7" name="Google Shape;7;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es" sz="4900">
                <a:solidFill>
                  <a:schemeClr val="lt1"/>
                </a:solidFill>
                <a:latin typeface="Rajdhani"/>
                <a:ea typeface="Rajdhani"/>
                <a:cs typeface="Rajdhani"/>
                <a:sym typeface="Rajdhani"/>
              </a:rPr>
              <a:t>Armado</a:t>
            </a:r>
            <a:r>
              <a:rPr b="1" lang="es" sz="4900">
                <a:solidFill>
                  <a:schemeClr val="lt1"/>
                </a:solidFill>
                <a:latin typeface="Rajdhani"/>
                <a:ea typeface="Rajdhani"/>
                <a:cs typeface="Rajdhani"/>
                <a:sym typeface="Rajdhani"/>
              </a:rPr>
              <a:t> de  computadoras</a:t>
            </a:r>
            <a:endParaRPr b="1" sz="4900">
              <a:solidFill>
                <a:schemeClr val="lt1"/>
              </a:solidFill>
              <a:latin typeface="Rajdhani"/>
              <a:ea typeface="Rajdhani"/>
              <a:cs typeface="Rajdhani"/>
              <a:sym typeface="Rajdhani"/>
            </a:endParaRPr>
          </a:p>
          <a:p>
            <a:pPr indent="0" lvl="0" marL="0" rtl="0" algn="r">
              <a:spcBef>
                <a:spcPts val="0"/>
              </a:spcBef>
              <a:spcAft>
                <a:spcPts val="0"/>
              </a:spcAft>
              <a:buClr>
                <a:schemeClr val="dk1"/>
              </a:buClr>
              <a:buSzPts val="1100"/>
              <a:buFont typeface="Arial"/>
              <a:buNone/>
            </a:pPr>
            <a:r>
              <a:t/>
            </a:r>
            <a:endParaRPr b="1" sz="5000">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None/>
            </a:pPr>
            <a:r>
              <a:t/>
            </a:r>
            <a:endParaRPr b="1" sz="4600">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8"/>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alta</a:t>
            </a:r>
            <a:endParaRPr b="1" sz="3000">
              <a:solidFill>
                <a:srgbClr val="EC183F"/>
              </a:solidFill>
              <a:latin typeface="Rajdhani"/>
              <a:ea typeface="Rajdhani"/>
              <a:cs typeface="Rajdhani"/>
              <a:sym typeface="Rajdhani"/>
            </a:endParaRPr>
          </a:p>
        </p:txBody>
      </p:sp>
      <p:sp>
        <p:nvSpPr>
          <p:cNvPr id="151" name="Google Shape;151;p38"/>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a:t>
            </a:r>
            <a:r>
              <a:rPr lang="es" sz="1600">
                <a:solidFill>
                  <a:srgbClr val="434343"/>
                </a:solidFill>
                <a:latin typeface="Open Sans"/>
                <a:ea typeface="Open Sans"/>
                <a:cs typeface="Open Sans"/>
                <a:sym typeface="Open Sans"/>
              </a:rPr>
              <a:t>minería</a:t>
            </a:r>
            <a:r>
              <a:rPr lang="es" sz="1600">
                <a:solidFill>
                  <a:srgbClr val="434343"/>
                </a:solidFill>
                <a:latin typeface="Open Sans"/>
                <a:ea typeface="Open Sans"/>
                <a:cs typeface="Open Sans"/>
                <a:sym typeface="Open Sans"/>
              </a:rPr>
              <a:t> de datos, big data, gaming, entre otras. Generalmente utilizan </a:t>
            </a:r>
            <a:r>
              <a:rPr lang="es" sz="1600">
                <a:solidFill>
                  <a:srgbClr val="434343"/>
                </a:solidFill>
                <a:latin typeface="Open Sans"/>
                <a:ea typeface="Open Sans"/>
                <a:cs typeface="Open Sans"/>
                <a:sym typeface="Open Sans"/>
              </a:rPr>
              <a:t>GPU</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p:txBody>
      </p:sp>
      <p:pic>
        <p:nvPicPr>
          <p:cNvPr id="152" name="Google Shape;152;p38"/>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9"/>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alta - Intel</a:t>
            </a:r>
            <a:endParaRPr b="1" sz="3000">
              <a:solidFill>
                <a:srgbClr val="EC183F"/>
              </a:solidFill>
              <a:latin typeface="Rajdhani"/>
              <a:ea typeface="Rajdhani"/>
              <a:cs typeface="Rajdhani"/>
              <a:sym typeface="Rajdhani"/>
            </a:endParaRPr>
          </a:p>
        </p:txBody>
      </p:sp>
      <p:sp>
        <p:nvSpPr>
          <p:cNvPr id="158" name="Google Shape;158;p3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59" name="Google Shape;159;p39"/>
          <p:cNvGraphicFramePr/>
          <p:nvPr/>
        </p:nvGraphicFramePr>
        <p:xfrm>
          <a:off x="952500" y="1809750"/>
          <a:ext cx="3000000" cy="3000000"/>
        </p:xfrm>
        <a:graphic>
          <a:graphicData uri="http://schemas.openxmlformats.org/drawingml/2006/table">
            <a:tbl>
              <a:tblPr>
                <a:noFill/>
                <a:tableStyleId>{5C63B0CD-692B-4F02-99D6-1BB77F085E18}</a:tableStyleId>
              </a:tblPr>
              <a:tblGrid>
                <a:gridCol w="2209675"/>
                <a:gridCol w="5029325"/>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b="1" lang="es">
                          <a:latin typeface="Open Sans"/>
                          <a:ea typeface="Open Sans"/>
                          <a:cs typeface="Open Sans"/>
                          <a:sym typeface="Open Sans"/>
                        </a:rPr>
                        <a:t>Core i7-10700</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25000"/>
                        </a:lnSpc>
                        <a:spcBef>
                          <a:spcPts val="0"/>
                        </a:spcBef>
                        <a:spcAft>
                          <a:spcPts val="0"/>
                        </a:spcAft>
                        <a:buNone/>
                      </a:pPr>
                      <a:r>
                        <a:rPr lang="es">
                          <a:solidFill>
                            <a:schemeClr val="dk1"/>
                          </a:solidFill>
                          <a:latin typeface="Open Sans"/>
                          <a:ea typeface="Open Sans"/>
                          <a:cs typeface="Open Sans"/>
                          <a:sym typeface="Open Sans"/>
                        </a:rPr>
                        <a:t>Asus ROG STRIX Z490-E GAMING ATX LGA1200</a:t>
                      </a:r>
                      <a:endParaRPr b="1" sz="1600">
                        <a:latin typeface="Comfortaa"/>
                        <a:ea typeface="Comfortaa"/>
                        <a:cs typeface="Comfortaa"/>
                        <a:sym typeface="Comfortaa"/>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Corsair Vengeance RGB Pro 64 GB DDR4-4000	</a:t>
                      </a:r>
                      <a:endParaRPr b="1" sz="1600">
                        <a:latin typeface="Comfortaa"/>
                        <a:ea typeface="Comfortaa"/>
                        <a:cs typeface="Comfortaa"/>
                        <a:sym typeface="Comfortaa"/>
                      </a:endParaRPr>
                    </a:p>
                  </a:txBody>
                  <a:tcPr marT="91425" marB="91425" marR="91425" marL="91425">
                    <a:solidFill>
                      <a:srgbClr val="EFEFEF"/>
                    </a:solidFill>
                  </a:tcPr>
                </a:tc>
              </a:tr>
              <a:tr h="496725">
                <a:tc>
                  <a:txBody>
                    <a:bodyPr/>
                    <a:lstStyle/>
                    <a:p>
                      <a:pPr indent="0" lvl="0" marL="0" rtl="0" algn="l">
                        <a:spcBef>
                          <a:spcPts val="0"/>
                        </a:spcBef>
                        <a:spcAft>
                          <a:spcPts val="0"/>
                        </a:spcAft>
                        <a:buNone/>
                      </a:pPr>
                      <a:r>
                        <a:rPr lang="es">
                          <a:latin typeface="Comfortaa"/>
                          <a:ea typeface="Comfortaa"/>
                          <a:cs typeface="Comfortaa"/>
                          <a:sym typeface="Comfortaa"/>
                        </a:rPr>
                        <a:t>Memoria Secundaria</a:t>
                      </a:r>
                      <a:endParaRPr>
                        <a:latin typeface="Comfortaa"/>
                        <a:ea typeface="Comfortaa"/>
                        <a:cs typeface="Comfortaa"/>
                        <a:sym typeface="Comfortaa"/>
                      </a:endParaRPr>
                    </a:p>
                  </a:txBody>
                  <a:tcPr marT="91425" marB="91425" marR="91425" marL="91425">
                    <a:solidFill>
                      <a:schemeClr val="lt1"/>
                    </a:solidFill>
                  </a:tcPr>
                </a:tc>
                <a:tc>
                  <a:txBody>
                    <a:bodyPr/>
                    <a:lstStyle/>
                    <a:p>
                      <a:pPr indent="0" lvl="0" marL="0" rtl="0" algn="l">
                        <a:lnSpc>
                          <a:spcPct val="12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PNY CS3140 2 TB M.2-2280 NVME Solid State Drive 	</a:t>
                      </a:r>
                      <a:endParaRPr b="1">
                        <a:latin typeface="Comfortaa"/>
                        <a:ea typeface="Comfortaa"/>
                        <a:cs typeface="Comfortaa"/>
                        <a:sym typeface="Comfortaa"/>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EVGA GeForce RTX 3070 </a:t>
                      </a:r>
                      <a:endParaRPr b="1" sz="1300">
                        <a:solidFill>
                          <a:srgbClr val="191B2A"/>
                        </a:solidFill>
                        <a:highlight>
                          <a:srgbClr val="F4F4F3"/>
                        </a:highlight>
                        <a:latin typeface="Comfortaa"/>
                        <a:ea typeface="Comfortaa"/>
                        <a:cs typeface="Comfortaa"/>
                        <a:sym typeface="Comfortaa"/>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0"/>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alta - AMD</a:t>
            </a:r>
            <a:endParaRPr b="1" sz="3000">
              <a:solidFill>
                <a:srgbClr val="EC183F"/>
              </a:solidFill>
              <a:latin typeface="Rajdhani"/>
              <a:ea typeface="Rajdhani"/>
              <a:cs typeface="Rajdhani"/>
              <a:sym typeface="Rajdhani"/>
            </a:endParaRPr>
          </a:p>
        </p:txBody>
      </p:sp>
      <p:sp>
        <p:nvSpPr>
          <p:cNvPr id="165" name="Google Shape;165;p40"/>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66" name="Google Shape;166;p40"/>
          <p:cNvGraphicFramePr/>
          <p:nvPr/>
        </p:nvGraphicFramePr>
        <p:xfrm>
          <a:off x="952500" y="1809750"/>
          <a:ext cx="3000000" cy="3000000"/>
        </p:xfrm>
        <a:graphic>
          <a:graphicData uri="http://schemas.openxmlformats.org/drawingml/2006/table">
            <a:tbl>
              <a:tblPr>
                <a:noFill/>
                <a:tableStyleId>{5C63B0CD-692B-4F02-99D6-1BB77F085E18}</a:tableStyleId>
              </a:tblPr>
              <a:tblGrid>
                <a:gridCol w="1919400"/>
                <a:gridCol w="5319600"/>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b="1" lang="es">
                          <a:latin typeface="Open Sans"/>
                          <a:ea typeface="Open Sans"/>
                          <a:cs typeface="Open Sans"/>
                          <a:sym typeface="Open Sans"/>
                        </a:rPr>
                        <a:t>Amd Ryzen 7 3800xt</a:t>
                      </a:r>
                      <a:endParaRPr b="1">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s"/>
                        <a:t>Gigabyte X570 AORUS PRO ATX AM4</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t>G.Skill Trident Z RGB 32 GB (2 x 16 GB) DDR4-4000</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s"/>
                        <a:t>Seagate BarraCuda 2 TB 3.5" 7200RPM</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t>NVIDIA GeForce GTX 1660Ti</a:t>
                      </a:r>
                      <a:endParaRPr/>
                    </a:p>
                  </a:txBody>
                  <a:tcPr marT="91425" marB="91425" marR="91425" marL="91425">
                    <a:solidFill>
                      <a:srgbClr val="EFEF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1"/>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alta</a:t>
            </a:r>
            <a:endParaRPr b="1" sz="3000">
              <a:solidFill>
                <a:srgbClr val="EC183F"/>
              </a:solidFill>
              <a:latin typeface="Rajdhani"/>
              <a:ea typeface="Rajdhani"/>
              <a:cs typeface="Rajdhani"/>
              <a:sym typeface="Rajdhani"/>
            </a:endParaRPr>
          </a:p>
        </p:txBody>
      </p:sp>
      <p:sp>
        <p:nvSpPr>
          <p:cNvPr id="172" name="Google Shape;172;p41"/>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73" name="Google Shape;173;p41"/>
          <p:cNvGraphicFramePr/>
          <p:nvPr/>
        </p:nvGraphicFramePr>
        <p:xfrm>
          <a:off x="952500" y="2114550"/>
          <a:ext cx="3000000" cy="3000000"/>
        </p:xfrm>
        <a:graphic>
          <a:graphicData uri="http://schemas.openxmlformats.org/drawingml/2006/table">
            <a:tbl>
              <a:tblPr>
                <a:noFill/>
                <a:tableStyleId>{5C63B0CD-692B-4F02-99D6-1BB77F085E18}</a:tableStyleId>
              </a:tblPr>
              <a:tblGrid>
                <a:gridCol w="1947600"/>
                <a:gridCol w="5291400"/>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latin typeface="Open Sans"/>
                          <a:ea typeface="Open Sans"/>
                          <a:cs typeface="Open Sans"/>
                          <a:sym typeface="Open Sans"/>
                        </a:rPr>
                        <a:t>AMD Ryzen 7 5800X</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s">
                          <a:latin typeface="Open Sans"/>
                          <a:ea typeface="Open Sans"/>
                          <a:cs typeface="Open Sans"/>
                          <a:sym typeface="Open Sans"/>
                        </a:rPr>
                        <a:t>Asus Rog Atrix b550f</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latin typeface="Open Sans"/>
                          <a:ea typeface="Open Sans"/>
                          <a:cs typeface="Open Sans"/>
                          <a:sym typeface="Open Sans"/>
                        </a:rPr>
                        <a:t>G.Skill Trident Z RGB Series 64 GB DDR4 4000</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s">
                          <a:latin typeface="Open Sans"/>
                          <a:ea typeface="Open Sans"/>
                          <a:cs typeface="Open Sans"/>
                          <a:sym typeface="Open Sans"/>
                        </a:rPr>
                        <a:t>Disco duro 2TB SATA Seagate BarraCuda</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latin typeface="Open Sans"/>
                          <a:ea typeface="Open Sans"/>
                          <a:cs typeface="Open Sans"/>
                          <a:sym typeface="Open Sans"/>
                        </a:rPr>
                        <a:t>EVGA GeForce RTX 3090</a:t>
                      </a:r>
                      <a:endParaRPr>
                        <a:latin typeface="Open Sans"/>
                        <a:ea typeface="Open Sans"/>
                        <a:cs typeface="Open Sans"/>
                        <a:sym typeface="Open Sans"/>
                      </a:endParaRPr>
                    </a:p>
                  </a:txBody>
                  <a:tcPr marT="91425" marB="91425" marR="91425" marL="91425">
                    <a:solidFill>
                      <a:srgbClr val="EFEFEF"/>
                    </a:solidFill>
                  </a:tcPr>
                </a:tc>
              </a:tr>
            </a:tbl>
          </a:graphicData>
        </a:graphic>
      </p:graphicFrame>
      <p:sp>
        <p:nvSpPr>
          <p:cNvPr id="174" name="Google Shape;174;p41"/>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0"/>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baja</a:t>
            </a:r>
            <a:endParaRPr b="1" sz="3000">
              <a:solidFill>
                <a:srgbClr val="EC183F"/>
              </a:solidFill>
              <a:latin typeface="Rajdhani"/>
              <a:ea typeface="Rajdhani"/>
              <a:cs typeface="Rajdhani"/>
              <a:sym typeface="Rajdhani"/>
            </a:endParaRPr>
          </a:p>
        </p:txBody>
      </p:sp>
      <p:sp>
        <p:nvSpPr>
          <p:cNvPr id="93" name="Google Shape;93;p30"/>
          <p:cNvSpPr txBox="1"/>
          <p:nvPr/>
        </p:nvSpPr>
        <p:spPr>
          <a:xfrm>
            <a:off x="626950" y="14621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94" name="Google Shape;94;p30"/>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1"/>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baja - Intel</a:t>
            </a:r>
            <a:endParaRPr b="1" sz="3000">
              <a:solidFill>
                <a:srgbClr val="EC183F"/>
              </a:solidFill>
              <a:latin typeface="Rajdhani"/>
              <a:ea typeface="Rajdhani"/>
              <a:cs typeface="Rajdhani"/>
              <a:sym typeface="Rajdhani"/>
            </a:endParaRPr>
          </a:p>
        </p:txBody>
      </p:sp>
      <p:sp>
        <p:nvSpPr>
          <p:cNvPr id="100" name="Google Shape;100;p3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graphicFrame>
        <p:nvGraphicFramePr>
          <p:cNvPr id="101" name="Google Shape;101;p31"/>
          <p:cNvGraphicFramePr/>
          <p:nvPr/>
        </p:nvGraphicFramePr>
        <p:xfrm>
          <a:off x="952500" y="1809750"/>
          <a:ext cx="3000000" cy="3000000"/>
        </p:xfrm>
        <a:graphic>
          <a:graphicData uri="http://schemas.openxmlformats.org/drawingml/2006/table">
            <a:tbl>
              <a:tblPr>
                <a:noFill/>
                <a:tableStyleId>{5C63B0CD-692B-4F02-99D6-1BB77F085E18}</a:tableStyleId>
              </a:tblPr>
              <a:tblGrid>
                <a:gridCol w="2013425"/>
                <a:gridCol w="5225575"/>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b="1" lang="es">
                          <a:latin typeface="Open Sans"/>
                          <a:ea typeface="Open Sans"/>
                          <a:cs typeface="Open Sans"/>
                          <a:sym typeface="Open Sans"/>
                        </a:rPr>
                        <a:t>Core i3 7100</a:t>
                      </a:r>
                      <a:endParaRPr b="1">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s"/>
                        <a:t>Asus H110M-K Micro ATX LGA1151</a:t>
                      </a:r>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t>G.Skill Aegis 4 GB (1 x 4 GB) DDR4-2133</a:t>
                      </a:r>
                      <a:r>
                        <a:rPr lang="es"/>
                        <a:t> CL15 </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s"/>
                        <a:t>Toshiba 500 GB 2.5" 5400RPM Internal Hard Drive</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32"/>
          <p:cNvGraphicFramePr/>
          <p:nvPr/>
        </p:nvGraphicFramePr>
        <p:xfrm>
          <a:off x="952500" y="1809750"/>
          <a:ext cx="3000000" cy="3000000"/>
        </p:xfrm>
        <a:graphic>
          <a:graphicData uri="http://schemas.openxmlformats.org/drawingml/2006/table">
            <a:tbl>
              <a:tblPr>
                <a:noFill/>
                <a:tableStyleId>{5C63B0CD-692B-4F02-99D6-1BB77F085E18}</a:tableStyleId>
              </a:tblPr>
              <a:tblGrid>
                <a:gridCol w="2004025"/>
                <a:gridCol w="5234975"/>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b="1" lang="es">
                          <a:latin typeface="Open Sans"/>
                          <a:ea typeface="Open Sans"/>
                          <a:cs typeface="Open Sans"/>
                          <a:sym typeface="Open Sans"/>
                        </a:rPr>
                        <a:t>Ryzen 3 2200g </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a:solidFill>
                            <a:schemeClr val="dk1"/>
                          </a:solidFill>
                        </a:rPr>
                        <a:t>Asus Prime A320m-k Am4</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266700" rtl="0" algn="l">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Ddr3 Multilaser 4gb 1600mhz</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Disco sólido interno Western Digital WD Green WDS240G2G0A 240GB</a:t>
                      </a:r>
                      <a:endParaRPr>
                        <a:latin typeface="Open Sans"/>
                        <a:ea typeface="Open Sans"/>
                        <a:cs typeface="Open Sans"/>
                        <a:sym typeface="Open Sans"/>
                      </a:endParaRPr>
                    </a:p>
                  </a:txBody>
                  <a:tcPr marT="91425" marB="91425" marR="91425" marL="91425"/>
                </a:tc>
              </a:tr>
            </a:tbl>
          </a:graphicData>
        </a:graphic>
      </p:graphicFrame>
      <p:sp>
        <p:nvSpPr>
          <p:cNvPr id="107" name="Google Shape;107;p32"/>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baja - AMD</a:t>
            </a:r>
            <a:endParaRPr b="1" sz="3000">
              <a:solidFill>
                <a:srgbClr val="EC183F"/>
              </a:solidFill>
              <a:latin typeface="Rajdhani"/>
              <a:ea typeface="Rajdhani"/>
              <a:cs typeface="Rajdhani"/>
              <a:sym typeface="Rajdha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3"/>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baja </a:t>
            </a:r>
            <a:endParaRPr b="1" sz="3000">
              <a:solidFill>
                <a:srgbClr val="EC183F"/>
              </a:solidFill>
              <a:latin typeface="Rajdhani"/>
              <a:ea typeface="Rajdhani"/>
              <a:cs typeface="Rajdhani"/>
              <a:sym typeface="Rajdhani"/>
            </a:endParaRPr>
          </a:p>
        </p:txBody>
      </p:sp>
      <p:sp>
        <p:nvSpPr>
          <p:cNvPr id="113" name="Google Shape;113;p33"/>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14" name="Google Shape;114;p33"/>
          <p:cNvGraphicFramePr/>
          <p:nvPr/>
        </p:nvGraphicFramePr>
        <p:xfrm>
          <a:off x="952500" y="2114550"/>
          <a:ext cx="3000000" cy="3000000"/>
        </p:xfrm>
        <a:graphic>
          <a:graphicData uri="http://schemas.openxmlformats.org/drawingml/2006/table">
            <a:tbl>
              <a:tblPr>
                <a:noFill/>
                <a:tableStyleId>{5C63B0CD-692B-4F02-99D6-1BB77F085E18}</a:tableStyleId>
              </a:tblPr>
              <a:tblGrid>
                <a:gridCol w="1938175"/>
                <a:gridCol w="5300825"/>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lang="es">
                          <a:solidFill>
                            <a:schemeClr val="dk1"/>
                          </a:solidFill>
                        </a:rPr>
                        <a:t>AMD Athlon 3000G </a:t>
                      </a:r>
                      <a:endParaRPr b="1" sz="1350">
                        <a:solidFill>
                          <a:schemeClr val="dk1"/>
                        </a:solidFill>
                        <a:highlight>
                          <a:srgbClr val="FFFFFF"/>
                        </a:highlight>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lnSpc>
                          <a:spcPct val="125000"/>
                        </a:lnSpc>
                        <a:spcBef>
                          <a:spcPts val="0"/>
                        </a:spcBef>
                        <a:spcAft>
                          <a:spcPts val="0"/>
                        </a:spcAft>
                        <a:buNone/>
                      </a:pPr>
                      <a:r>
                        <a:rPr lang="es"/>
                        <a:t>Gigabyte GA-A320M-S2H</a:t>
                      </a:r>
                      <a:endParaRPr sz="1600">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30000"/>
                        </a:lnSpc>
                        <a:spcBef>
                          <a:spcPts val="0"/>
                        </a:spcBef>
                        <a:spcAft>
                          <a:spcPts val="0"/>
                        </a:spcAft>
                        <a:buNone/>
                      </a:pPr>
                      <a:r>
                        <a:rPr lang="es">
                          <a:solidFill>
                            <a:schemeClr val="dk1"/>
                          </a:solidFill>
                        </a:rPr>
                        <a:t>RAM 2GB 1 Kingston KVR800D2S6/2G </a:t>
                      </a:r>
                      <a:endParaRPr>
                        <a:solidFill>
                          <a:schemeClr val="dk1"/>
                        </a:solidFill>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30000"/>
                        </a:lnSpc>
                        <a:spcBef>
                          <a:spcPts val="0"/>
                        </a:spcBef>
                        <a:spcAft>
                          <a:spcPts val="0"/>
                        </a:spcAft>
                        <a:buClr>
                          <a:schemeClr val="dk1"/>
                        </a:buClr>
                        <a:buSzPts val="1100"/>
                        <a:buFont typeface="Arial"/>
                        <a:buNone/>
                      </a:pPr>
                      <a:r>
                        <a:rPr lang="es">
                          <a:solidFill>
                            <a:schemeClr val="dk1"/>
                          </a:solidFill>
                        </a:rPr>
                        <a:t>Western Digital Wd10ezex 1tb Blue Hdd </a:t>
                      </a:r>
                      <a:endParaRPr b="1" sz="900">
                        <a:latin typeface="Comfortaa"/>
                        <a:ea typeface="Comfortaa"/>
                        <a:cs typeface="Comfortaa"/>
                        <a:sym typeface="Comfortaa"/>
                      </a:endParaRPr>
                    </a:p>
                  </a:txBody>
                  <a:tcPr marT="91425" marB="91425" marR="91425" marL="91425"/>
                </a:tc>
              </a:tr>
            </a:tbl>
          </a:graphicData>
        </a:graphic>
      </p:graphicFrame>
      <p:sp>
        <p:nvSpPr>
          <p:cNvPr id="115" name="Google Shape;115;p33"/>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media</a:t>
            </a:r>
            <a:endParaRPr b="1" sz="3000">
              <a:solidFill>
                <a:srgbClr val="EC183F"/>
              </a:solidFill>
              <a:latin typeface="Rajdhani"/>
              <a:ea typeface="Rajdhani"/>
              <a:cs typeface="Rajdhani"/>
              <a:sym typeface="Rajdhani"/>
            </a:endParaRPr>
          </a:p>
        </p:txBody>
      </p:sp>
      <p:sp>
        <p:nvSpPr>
          <p:cNvPr id="121" name="Google Shape;121;p34"/>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22" name="Google Shape;122;p34"/>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5"/>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media - Intel</a:t>
            </a:r>
            <a:endParaRPr b="1" sz="3000">
              <a:solidFill>
                <a:srgbClr val="EC183F"/>
              </a:solidFill>
              <a:latin typeface="Rajdhani"/>
              <a:ea typeface="Rajdhani"/>
              <a:cs typeface="Rajdhani"/>
              <a:sym typeface="Rajdhani"/>
            </a:endParaRPr>
          </a:p>
        </p:txBody>
      </p:sp>
      <p:sp>
        <p:nvSpPr>
          <p:cNvPr id="128" name="Google Shape;128;p35"/>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29" name="Google Shape;129;p3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30" name="Google Shape;130;p35"/>
          <p:cNvGraphicFramePr/>
          <p:nvPr/>
        </p:nvGraphicFramePr>
        <p:xfrm>
          <a:off x="952500" y="1809750"/>
          <a:ext cx="3000000" cy="3000000"/>
        </p:xfrm>
        <a:graphic>
          <a:graphicData uri="http://schemas.openxmlformats.org/drawingml/2006/table">
            <a:tbl>
              <a:tblPr>
                <a:noFill/>
                <a:tableStyleId>{5C63B0CD-692B-4F02-99D6-1BB77F085E18}</a:tableStyleId>
              </a:tblPr>
              <a:tblGrid>
                <a:gridCol w="2051050"/>
                <a:gridCol w="5187950"/>
              </a:tblGrid>
              <a:tr h="41145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lang="es">
                          <a:solidFill>
                            <a:schemeClr val="dk1"/>
                          </a:solidFill>
                        </a:rPr>
                        <a:t>Intel Core i5-4440 3.1 GHz Quad-Core Processor</a:t>
                      </a:r>
                      <a:endParaRPr sz="1500">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lnSpc>
                          <a:spcPct val="125000"/>
                        </a:lnSpc>
                        <a:spcBef>
                          <a:spcPts val="0"/>
                        </a:spcBef>
                        <a:spcAft>
                          <a:spcPts val="0"/>
                        </a:spcAft>
                        <a:buNone/>
                      </a:pPr>
                      <a:r>
                        <a:rPr lang="es"/>
                        <a:t>Gigabyte GA-Z97X-Gaming 5 </a:t>
                      </a:r>
                      <a:endParaRPr b="1" sz="1500">
                        <a:solidFill>
                          <a:schemeClr val="dk1"/>
                        </a:solidFill>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lang="es">
                          <a:solidFill>
                            <a:schemeClr val="dk1"/>
                          </a:solidFill>
                        </a:rPr>
                        <a:t>Corsair Vengeance Pro 16 GB DDR3 1866	</a:t>
                      </a:r>
                      <a:endParaRPr sz="1600">
                        <a:latin typeface="Comfortaa"/>
                        <a:ea typeface="Comfortaa"/>
                        <a:cs typeface="Comfortaa"/>
                        <a:sym typeface="Comfortaa"/>
                      </a:endParaRPr>
                    </a:p>
                  </a:txBody>
                  <a:tcPr marT="91425" marB="91425" marR="91425" marL="91425">
                    <a:solidFill>
                      <a:srgbClr val="EFEFEF"/>
                    </a:solidFill>
                  </a:tcPr>
                </a:tc>
              </a:tr>
              <a:tr h="515525">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25000"/>
                        </a:lnSpc>
                        <a:spcBef>
                          <a:spcPts val="0"/>
                        </a:spcBef>
                        <a:spcAft>
                          <a:spcPts val="0"/>
                        </a:spcAft>
                        <a:buNone/>
                      </a:pPr>
                      <a:r>
                        <a:rPr lang="es">
                          <a:solidFill>
                            <a:schemeClr val="dk1"/>
                          </a:solidFill>
                        </a:rPr>
                        <a:t>Kingston SSD A400 960 GB </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a:solidFill>
                            <a:schemeClr val="dk1"/>
                          </a:solidFill>
                        </a:rPr>
                        <a:t>GeForce GT 1030 2GD4 LP OP</a:t>
                      </a:r>
                      <a:endParaRPr b="1">
                        <a:latin typeface="Comfortaa"/>
                        <a:ea typeface="Comfortaa"/>
                        <a:cs typeface="Comfortaa"/>
                        <a:sym typeface="Comfortaa"/>
                      </a:endParaRPr>
                    </a:p>
                  </a:txBody>
                  <a:tcPr marT="91425" marB="91425" marR="91425" marL="91425">
                    <a:solidFill>
                      <a:srgbClr val="EFEFE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6"/>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media - AMD</a:t>
            </a:r>
            <a:endParaRPr b="1" sz="3000">
              <a:solidFill>
                <a:srgbClr val="EC183F"/>
              </a:solidFill>
              <a:latin typeface="Rajdhani"/>
              <a:ea typeface="Rajdhani"/>
              <a:cs typeface="Rajdhani"/>
              <a:sym typeface="Rajdhani"/>
            </a:endParaRPr>
          </a:p>
        </p:txBody>
      </p:sp>
      <p:sp>
        <p:nvSpPr>
          <p:cNvPr id="136" name="Google Shape;136;p3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37" name="Google Shape;137;p36"/>
          <p:cNvGraphicFramePr/>
          <p:nvPr/>
        </p:nvGraphicFramePr>
        <p:xfrm>
          <a:off x="952500" y="1663175"/>
          <a:ext cx="3000000" cy="3000000"/>
        </p:xfrm>
        <a:graphic>
          <a:graphicData uri="http://schemas.openxmlformats.org/drawingml/2006/table">
            <a:tbl>
              <a:tblPr>
                <a:noFill/>
                <a:tableStyleId>{5C63B0CD-692B-4F02-99D6-1BB77F085E18}</a:tableStyleId>
              </a:tblPr>
              <a:tblGrid>
                <a:gridCol w="1891200"/>
                <a:gridCol w="5347800"/>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266700" rtl="0" algn="l">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AMD Ryzen 3 3200G 3.6 GHz Quad-Core</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s">
                          <a:latin typeface="Open Sans"/>
                          <a:ea typeface="Open Sans"/>
                          <a:cs typeface="Open Sans"/>
                          <a:sym typeface="Open Sans"/>
                        </a:rPr>
                        <a:t> </a:t>
                      </a:r>
                      <a:r>
                        <a:rPr b="1" lang="es">
                          <a:latin typeface="Open Sans"/>
                          <a:ea typeface="Open Sans"/>
                          <a:cs typeface="Open Sans"/>
                          <a:sym typeface="Open Sans"/>
                        </a:rPr>
                        <a:t>A320M Asrock </a:t>
                      </a:r>
                      <a:endParaRPr b="1">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266700" rtl="0" algn="l">
                        <a:lnSpc>
                          <a:spcPct val="118000"/>
                        </a:lnSpc>
                        <a:spcBef>
                          <a:spcPts val="0"/>
                        </a:spcBef>
                        <a:spcAft>
                          <a:spcPts val="600"/>
                        </a:spcAft>
                        <a:buNone/>
                      </a:pPr>
                      <a:r>
                        <a:rPr lang="es">
                          <a:solidFill>
                            <a:schemeClr val="dk1"/>
                          </a:solidFill>
                          <a:latin typeface="Open Sans"/>
                          <a:ea typeface="Open Sans"/>
                          <a:cs typeface="Open Sans"/>
                          <a:sym typeface="Open Sans"/>
                        </a:rPr>
                        <a:t>Kingston HyperX Fury RGB 8 GB (1 x 8 GB) DDR4-2666</a:t>
                      </a:r>
                      <a:endParaRPr>
                        <a:solidFill>
                          <a:schemeClr val="dk1"/>
                        </a:solidFill>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marR="304800" rtl="0" algn="l">
                        <a:lnSpc>
                          <a:spcPct val="118000"/>
                        </a:lnSpc>
                        <a:spcBef>
                          <a:spcPts val="3000"/>
                        </a:spcBef>
                        <a:spcAft>
                          <a:spcPts val="600"/>
                        </a:spcAft>
                        <a:buNone/>
                      </a:pPr>
                      <a:r>
                        <a:rPr lang="es">
                          <a:solidFill>
                            <a:schemeClr val="dk1"/>
                          </a:solidFill>
                          <a:latin typeface="Open Sans"/>
                          <a:ea typeface="Open Sans"/>
                          <a:cs typeface="Open Sans"/>
                          <a:sym typeface="Open Sans"/>
                        </a:rPr>
                        <a:t>Toshiba 1 TB 2.5" 5400RPM Internal Hard Drive</a:t>
                      </a:r>
                      <a:endParaRPr b="1">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Clr>
                          <a:schemeClr val="dk1"/>
                        </a:buClr>
                        <a:buSzPts val="1100"/>
                        <a:buFont typeface="Arial"/>
                        <a:buNone/>
                      </a:pPr>
                      <a:r>
                        <a:rPr lang="es">
                          <a:latin typeface="Open Sans"/>
                          <a:ea typeface="Open Sans"/>
                          <a:cs typeface="Open Sans"/>
                          <a:sym typeface="Open Sans"/>
                        </a:rPr>
                        <a:t>Asus GeForce GT 1030 2 GB</a:t>
                      </a:r>
                      <a:endParaRPr>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7"/>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media </a:t>
            </a:r>
            <a:endParaRPr b="1" sz="3000">
              <a:solidFill>
                <a:srgbClr val="EC183F"/>
              </a:solidFill>
              <a:latin typeface="Rajdhani"/>
              <a:ea typeface="Rajdhani"/>
              <a:cs typeface="Rajdhani"/>
              <a:sym typeface="Rajdhani"/>
            </a:endParaRPr>
          </a:p>
        </p:txBody>
      </p:sp>
      <p:sp>
        <p:nvSpPr>
          <p:cNvPr id="143" name="Google Shape;143;p37"/>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44" name="Google Shape;144;p37"/>
          <p:cNvGraphicFramePr/>
          <p:nvPr/>
        </p:nvGraphicFramePr>
        <p:xfrm>
          <a:off x="952500" y="2114550"/>
          <a:ext cx="3000000" cy="3000000"/>
        </p:xfrm>
        <a:graphic>
          <a:graphicData uri="http://schemas.openxmlformats.org/drawingml/2006/table">
            <a:tbl>
              <a:tblPr>
                <a:noFill/>
                <a:tableStyleId>{5C63B0CD-692B-4F02-99D6-1BB77F085E18}</a:tableStyleId>
              </a:tblPr>
              <a:tblGrid>
                <a:gridCol w="1900600"/>
                <a:gridCol w="5338400"/>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Clr>
                          <a:srgbClr val="000000"/>
                        </a:buClr>
                        <a:buSzPts val="1100"/>
                        <a:buFont typeface="Arial"/>
                        <a:buNone/>
                      </a:pPr>
                      <a:r>
                        <a:rPr lang="es">
                          <a:solidFill>
                            <a:schemeClr val="dk1"/>
                          </a:solidFill>
                          <a:latin typeface="Open Sans"/>
                          <a:ea typeface="Open Sans"/>
                          <a:cs typeface="Open Sans"/>
                          <a:sym typeface="Open Sans"/>
                        </a:rPr>
                        <a:t>AMD Ryzen 5 3600</a:t>
                      </a:r>
                      <a:endParaRPr b="1" sz="1600">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25000"/>
                        </a:lnSpc>
                        <a:spcBef>
                          <a:spcPts val="0"/>
                        </a:spcBef>
                        <a:spcAft>
                          <a:spcPts val="0"/>
                        </a:spcAft>
                        <a:buNone/>
                      </a:pPr>
                      <a:r>
                        <a:rPr lang="es">
                          <a:solidFill>
                            <a:schemeClr val="dk1"/>
                          </a:solidFill>
                          <a:latin typeface="Open Sans"/>
                          <a:ea typeface="Open Sans"/>
                          <a:cs typeface="Open Sans"/>
                          <a:sym typeface="Open Sans"/>
                        </a:rPr>
                        <a:t>Gigabyte B450M DS3H</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lang="es">
                          <a:solidFill>
                            <a:schemeClr val="dk1"/>
                          </a:solidFill>
                          <a:latin typeface="Open Sans"/>
                          <a:ea typeface="Open Sans"/>
                          <a:cs typeface="Open Sans"/>
                          <a:sym typeface="Open Sans"/>
                        </a:rPr>
                        <a:t>G.Skill Ripjaws V 16 GB DDR4-2666	</a:t>
                      </a:r>
                      <a:endParaRPr sz="1600">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2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Samsung 970 Evo Plus</a:t>
                      </a:r>
                      <a:endParaRPr sz="1600">
                        <a:latin typeface="Comfortaa"/>
                        <a:ea typeface="Comfortaa"/>
                        <a:cs typeface="Comfortaa"/>
                        <a:sym typeface="Comfortaa"/>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Zotac GeForce GTX 1050 Ti 4 GB</a:t>
                      </a:r>
                      <a:endParaRPr sz="1600">
                        <a:latin typeface="Comfortaa"/>
                        <a:ea typeface="Comfortaa"/>
                        <a:cs typeface="Comfortaa"/>
                        <a:sym typeface="Comfortaa"/>
                      </a:endParaRPr>
                    </a:p>
                  </a:txBody>
                  <a:tcPr marT="91425" marB="91425" marR="91425" marL="91425">
                    <a:solidFill>
                      <a:srgbClr val="EFEFEF"/>
                    </a:solidFill>
                  </a:tcPr>
                </a:tc>
              </a:tr>
            </a:tbl>
          </a:graphicData>
        </a:graphic>
      </p:graphicFrame>
      <p:sp>
        <p:nvSpPr>
          <p:cNvPr id="145" name="Google Shape;145;p37"/>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