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20DB76-A384-4E3E-9B5D-D27E2BAE4CC7}">
  <a:tblStyle styleId="{BB20DB76-A384-4E3E-9B5D-D27E2BAE4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774049022"/>
              </p:ext>
            </p:extLst>
          </p:nvPr>
        </p:nvGraphicFramePr>
        <p:xfrm>
          <a:off x="897625" y="1561050"/>
          <a:ext cx="7239000" cy="3123791"/>
        </p:xfrm>
        <a:graphic>
          <a:graphicData uri="http://schemas.openxmlformats.org/drawingml/2006/table">
            <a:tbl>
              <a:tblPr>
                <a:noFill/>
                <a:tableStyleId>{BB20DB76-A384-4E3E-9B5D-D27E2BAE4CC7}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80.443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443.8801.8802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3478, 3479, 8801 - 8810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ajdhani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ajdhani"/>
                          <a:cs typeface="Arial"/>
                          <a:sym typeface="Arial"/>
                        </a:rPr>
                        <a:t>UDP: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119400815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{BB20DB76-A384-4E3E-9B5D-D27E2BAE4CC7}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 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Cifrado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Sin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cifrado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110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00203484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{BB20DB76-A384-4E3E-9B5D-D27E2BAE4CC7}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1723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1194,500,4500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143 o 993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 110 0 995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20 y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118685729"/>
              </p:ext>
            </p:extLst>
          </p:nvPr>
        </p:nvGraphicFramePr>
        <p:xfrm>
          <a:off x="897625" y="1561050"/>
          <a:ext cx="7239000" cy="3111980"/>
        </p:xfrm>
        <a:graphic>
          <a:graphicData uri="http://schemas.openxmlformats.org/drawingml/2006/table">
            <a:tbl>
              <a:tblPr>
                <a:noFill/>
                <a:tableStyleId>{BB20DB76-A384-4E3E-9B5D-D27E2BAE4CC7}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23419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443/TCP.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3478-3481/UDP. 50000-60000/UDP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 433, 443, 3478, 3479, 5060, 5062, 5222, 6250, y 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1935, 3478-3480, 3659, 10000-10099, 42127.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726230329"/>
              </p:ext>
            </p:extLst>
          </p:nvPr>
        </p:nvGraphicFramePr>
        <p:xfrm>
          <a:off x="897625" y="1561050"/>
          <a:ext cx="7239000" cy="2804132"/>
        </p:xfrm>
        <a:graphic>
          <a:graphicData uri="http://schemas.openxmlformats.org/drawingml/2006/table">
            <a:tbl>
              <a:tblPr>
                <a:noFill/>
                <a:tableStyleId>{BB20DB76-A384-4E3E-9B5D-D27E2BAE4CC7}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80,443,445,3445,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1400,3400,3401,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3500,4070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5938 TCP/UDP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 y HTTPS (SSL-443)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866DDE-4F42-4DCB-22BA-247B69620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69894"/>
              </p:ext>
            </p:extLst>
          </p:nvPr>
        </p:nvGraphicFramePr>
        <p:xfrm>
          <a:off x="1299411" y="539750"/>
          <a:ext cx="6320589" cy="2371892"/>
        </p:xfrm>
        <a:graphic>
          <a:graphicData uri="http://schemas.openxmlformats.org/drawingml/2006/table">
            <a:tbl>
              <a:tblPr firstRow="1" bandRow="1">
                <a:tableStyleId>{BB20DB76-A384-4E3E-9B5D-D27E2BAE4CC7}</a:tableStyleId>
              </a:tblPr>
              <a:tblGrid>
                <a:gridCol w="2106863">
                  <a:extLst>
                    <a:ext uri="{9D8B030D-6E8A-4147-A177-3AD203B41FA5}">
                      <a16:colId xmlns:a16="http://schemas.microsoft.com/office/drawing/2014/main" val="3794301202"/>
                    </a:ext>
                  </a:extLst>
                </a:gridCol>
                <a:gridCol w="2106863">
                  <a:extLst>
                    <a:ext uri="{9D8B030D-6E8A-4147-A177-3AD203B41FA5}">
                      <a16:colId xmlns:a16="http://schemas.microsoft.com/office/drawing/2014/main" val="1213041799"/>
                    </a:ext>
                  </a:extLst>
                </a:gridCol>
                <a:gridCol w="2106863">
                  <a:extLst>
                    <a:ext uri="{9D8B030D-6E8A-4147-A177-3AD203B41FA5}">
                      <a16:colId xmlns:a16="http://schemas.microsoft.com/office/drawing/2014/main" val="3498402203"/>
                    </a:ext>
                  </a:extLst>
                </a:gridCol>
              </a:tblGrid>
              <a:tr h="1185946">
                <a:tc>
                  <a:txBody>
                    <a:bodyPr/>
                    <a:lstStyle/>
                    <a:p>
                      <a:r>
                        <a:rPr lang="en-US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0677"/>
                  </a:ext>
                </a:extLst>
              </a:tr>
              <a:tr h="1185946">
                <a:tc>
                  <a:txBody>
                    <a:bodyPr/>
                    <a:lstStyle/>
                    <a:p>
                      <a:r>
                        <a:rPr lang="en-US" dirty="0"/>
                        <a:t>TCP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Rajdhani</vt:lpstr>
      <vt:lpstr>Open Sans</vt:lpstr>
      <vt:lpstr>Open Sans Light</vt:lpstr>
      <vt:lpstr>Arial</vt:lpstr>
      <vt:lpstr>Open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lopez senac</dc:creator>
  <cp:lastModifiedBy>sofia lopez senac</cp:lastModifiedBy>
  <cp:revision>1</cp:revision>
  <dcterms:modified xsi:type="dcterms:W3CDTF">2022-07-07T15:22:08Z</dcterms:modified>
</cp:coreProperties>
</file>