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Light" panose="020B0306030504020204" pitchFamily="34" charset="0"/>
      <p:regular r:id="rId21"/>
      <p:bold r:id="rId22"/>
      <p:italic r:id="rId23"/>
      <p:boldItalic r:id="rId24"/>
    </p:embeddedFont>
    <p:embeddedFont>
      <p:font typeface="Open Sans SemiBold" panose="020B0706030804020204" pitchFamily="34" charset="0"/>
      <p:regular r:id="rId25"/>
      <p:bold r:id="rId26"/>
      <p:italic r:id="rId27"/>
      <p:boldItalic r:id="rId28"/>
    </p:embeddedFont>
    <p:embeddedFont>
      <p:font typeface="Rajdhani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E3092A-FF18-4220-A6A5-A1839C475FE3}">
  <a:tblStyle styleId="{F6E3092A-FF18-4220-A6A5-A1839C475F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94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FED6F68-2A23-91A2-D046-B23AAE920C5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031163" y="0"/>
            <a:ext cx="11414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Documento: Personal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9F173C1-5487-09DA-FCC9-1785C77533D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031163" y="0"/>
            <a:ext cx="11414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Documento: Personal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1046924256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{F6E3092A-FF18-4220-A6A5-A1839C475FE3}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80, 443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443, 6463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 y UDP: 6457-6463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 y UDP443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5222, 5223, 5228 y 524 * UDP: 3478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290037328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{F6E3092A-FF18-4220-A6A5-A1839C475FE3}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y 443  (https)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2250936104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{F6E3092A-FF18-4220-A6A5-A1839C475FE3}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8080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4500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587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3775350489"/>
              </p:ext>
            </p:extLst>
          </p:nvPr>
        </p:nvGraphicFramePr>
        <p:xfrm>
          <a:off x="897625" y="1561050"/>
          <a:ext cx="7239000" cy="3111980"/>
        </p:xfrm>
        <a:graphic>
          <a:graphicData uri="http://schemas.openxmlformats.org/drawingml/2006/table">
            <a:tbl>
              <a:tblPr>
                <a:noFill/>
                <a:tableStyleId>{F6E3092A-FF18-4220-A6A5-A1839C475FE3}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UDP:</a:t>
                      </a:r>
                      <a:r>
                        <a:rPr lang="da-DK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da-DK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3478-3481,</a:t>
                      </a:r>
                      <a:r>
                        <a:rPr lang="da-DK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da-DK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50000-60000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80, 443, 5223, 10070-10080.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UDP: 3478, 3479, 3658, 10070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PC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3569, 9946, 9988, 10000 - 20000, 42124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Rajdhani"/>
                          <a:cs typeface="Arial"/>
                          <a:sym typeface="Arial"/>
                        </a:rPr>
                        <a:t>UDP: 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3659, 9565, 9570, 9000 - 9999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4200962681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{F6E3092A-FF18-4220-A6A5-A1839C475FE3}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 web,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Sino P2P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 y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80, 443, 1935.</a:t>
                      </a:r>
                    </a:p>
                    <a:p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UDP: 53,1024-2048.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453543744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{F6E3092A-FF18-4220-A6A5-A1839C475FE3}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Alexa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443, 3478, 49152-65535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MongoDB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AR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27017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XBOX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TCP: 53, 88, 3074</a:t>
                      </a:r>
                    </a:p>
                    <a:p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UDP: 53, 88, 500, 3074, 3544, 4500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Agregadas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26" name="Picture 2" descr="Amazon Alexa - Apps en Google Play">
            <a:extLst>
              <a:ext uri="{FF2B5EF4-FFF2-40B4-BE49-F238E27FC236}">
                <a16:creationId xmlns:a16="http://schemas.microsoft.com/office/drawing/2014/main" id="{B52E4FA8-7EDD-2AC1-95DD-A7DD43259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41" y="1620982"/>
            <a:ext cx="1232622" cy="123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pincha en hueso: nadie acepta su nueva licencia - MuyLinux">
            <a:extLst>
              <a:ext uri="{FF2B5EF4-FFF2-40B4-BE49-F238E27FC236}">
                <a16:creationId xmlns:a16="http://schemas.microsoft.com/office/drawing/2014/main" id="{4DE44135-1220-C665-8961-F658CE7C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65" y="1708222"/>
            <a:ext cx="1510078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box Live Gold: Multiplayer for Everyone | Xbox">
            <a:extLst>
              <a:ext uri="{FF2B5EF4-FFF2-40B4-BE49-F238E27FC236}">
                <a16:creationId xmlns:a16="http://schemas.microsoft.com/office/drawing/2014/main" id="{AC04E9C0-D462-9BF6-AC1C-A8ED783F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58" y="1653452"/>
            <a:ext cx="1232623" cy="123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5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244</Words>
  <Application>Microsoft Office PowerPoint</Application>
  <PresentationFormat>Presentación en pantalla (16:9)</PresentationFormat>
  <Paragraphs>95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Open Sans SemiBold</vt:lpstr>
      <vt:lpstr>Rajdhani</vt:lpstr>
      <vt:lpstr>Open Sans</vt:lpstr>
      <vt:lpstr>Arial</vt:lpstr>
      <vt:lpstr>Calibri</vt:lpstr>
      <vt:lpstr>Open Sans Light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ANDRES, FELIX ARIEL</cp:lastModifiedBy>
  <cp:revision>3</cp:revision>
  <dcterms:modified xsi:type="dcterms:W3CDTF">2022-07-11T22:37:33Z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8ef38c-4357-49c8-b2ae-c9cdaf411188_Enabled">
    <vt:lpwstr>true</vt:lpwstr>
  </property>
  <property fmtid="{D5CDD505-2E9C-101B-9397-08002B2CF9AE}" pid="3" name="MSIP_Label_228ef38c-4357-49c8-b2ae-c9cdaf411188_SetDate">
    <vt:lpwstr>2022-07-09T01:36:50Z</vt:lpwstr>
  </property>
  <property fmtid="{D5CDD505-2E9C-101B-9397-08002B2CF9AE}" pid="4" name="MSIP_Label_228ef38c-4357-49c8-b2ae-c9cdaf411188_Method">
    <vt:lpwstr>Privileged</vt:lpwstr>
  </property>
  <property fmtid="{D5CDD505-2E9C-101B-9397-08002B2CF9AE}" pid="5" name="MSIP_Label_228ef38c-4357-49c8-b2ae-c9cdaf411188_Name">
    <vt:lpwstr>Personal</vt:lpwstr>
  </property>
  <property fmtid="{D5CDD505-2E9C-101B-9397-08002B2CF9AE}" pid="6" name="MSIP_Label_228ef38c-4357-49c8-b2ae-c9cdaf411188_SiteId">
    <vt:lpwstr>038018c3-616c-4b46-ad9b-aa9007f701b5</vt:lpwstr>
  </property>
  <property fmtid="{D5CDD505-2E9C-101B-9397-08002B2CF9AE}" pid="7" name="MSIP_Label_228ef38c-4357-49c8-b2ae-c9cdaf411188_ActionId">
    <vt:lpwstr>c9e3245b-bc4b-497a-b03e-ad549a6e94e5</vt:lpwstr>
  </property>
  <property fmtid="{D5CDD505-2E9C-101B-9397-08002B2CF9AE}" pid="8" name="MSIP_Label_228ef38c-4357-49c8-b2ae-c9cdaf411188_ContentBits">
    <vt:lpwstr>1</vt:lpwstr>
  </property>
  <property fmtid="{D5CDD505-2E9C-101B-9397-08002B2CF9AE}" pid="9" name="ClassificationContentMarkingHeaderLocations">
    <vt:lpwstr>Simple Light:3\Simple Light:3</vt:lpwstr>
  </property>
  <property fmtid="{D5CDD505-2E9C-101B-9397-08002B2CF9AE}" pid="10" name="ClassificationContentMarkingHeaderText">
    <vt:lpwstr>Documento: Personal</vt:lpwstr>
  </property>
</Properties>
</file>