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7" r:id="rId12"/>
    <p:sldId id="266" r:id="rId13"/>
    <p:sldId id="265"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63B444-4906-4F7D-837E-9A6F359B135D}">
  <a:tblStyle styleId="{F363B444-4906-4F7D-837E-9A6F359B13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3995680489"/>
              </p:ext>
            </p:extLst>
          </p:nvPr>
        </p:nvGraphicFramePr>
        <p:xfrm>
          <a:off x="952500" y="2114550"/>
          <a:ext cx="7239000" cy="1584840"/>
        </p:xfrm>
        <a:graphic>
          <a:graphicData uri="http://schemas.openxmlformats.org/drawingml/2006/table">
            <a:tbl>
              <a:tblPr>
                <a:noFill/>
                <a:tableStyleId>{F363B444-4906-4F7D-837E-9A6F359B135D}</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MX" dirty="0">
                          <a:latin typeface="Open Sans"/>
                          <a:ea typeface="Open Sans"/>
                          <a:cs typeface="Open Sans"/>
                          <a:sym typeface="Open Sans"/>
                        </a:rPr>
                        <a:t>Core i3 7100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MX" dirty="0" err="1">
                          <a:latin typeface="Open Sans"/>
                          <a:ea typeface="Open Sans"/>
                          <a:cs typeface="Open Sans"/>
                          <a:sym typeface="Open Sans"/>
                        </a:rPr>
                        <a:t>Mother</a:t>
                      </a:r>
                      <a:r>
                        <a:rPr lang="es-MX" dirty="0">
                          <a:latin typeface="Open Sans"/>
                          <a:ea typeface="Open Sans"/>
                          <a:cs typeface="Open Sans"/>
                          <a:sym typeface="Open Sans"/>
                        </a:rPr>
                        <a:t> Asus Prime A320m-k Am4 Ddr4 A320 </a:t>
                      </a:r>
                      <a:r>
                        <a:rPr lang="es-MX" dirty="0" err="1">
                          <a:latin typeface="Open Sans"/>
                          <a:ea typeface="Open Sans"/>
                          <a:cs typeface="Open Sans"/>
                          <a:sym typeface="Open Sans"/>
                        </a:rPr>
                        <a:t>Hdmi</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MX" dirty="0">
                          <a:latin typeface="Open Sans"/>
                          <a:ea typeface="Open Sans"/>
                          <a:cs typeface="Open Sans"/>
                          <a:sym typeface="Open Sans"/>
                        </a:rPr>
                        <a:t>Samsung 8 GB DDR4 2133MHz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MX" dirty="0">
                          <a:latin typeface="Open Sans"/>
                          <a:ea typeface="Open Sans"/>
                          <a:cs typeface="Open Sans"/>
                          <a:sym typeface="Open Sans"/>
                        </a:rPr>
                        <a:t>Western Digital wd10 </a:t>
                      </a:r>
                      <a:r>
                        <a:rPr lang="es-MX" dirty="0" err="1">
                          <a:latin typeface="Open Sans"/>
                          <a:ea typeface="Open Sans"/>
                          <a:cs typeface="Open Sans"/>
                          <a:sym typeface="Open Sans"/>
                        </a:rPr>
                        <a:t>purz</a:t>
                      </a:r>
                      <a:r>
                        <a:rPr lang="es-MX" dirty="0">
                          <a:latin typeface="Open Sans"/>
                          <a:ea typeface="Open Sans"/>
                          <a:cs typeface="Open Sans"/>
                          <a:sym typeface="Open Sans"/>
                        </a:rPr>
                        <a:t> 1TB</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1437141905"/>
              </p:ext>
            </p:extLst>
          </p:nvPr>
        </p:nvGraphicFramePr>
        <p:xfrm>
          <a:off x="952500" y="1809750"/>
          <a:ext cx="7239000" cy="1584840"/>
        </p:xfrm>
        <a:graphic>
          <a:graphicData uri="http://schemas.openxmlformats.org/drawingml/2006/table">
            <a:tbl>
              <a:tblPr>
                <a:noFill/>
                <a:tableStyleId>{F363B444-4906-4F7D-837E-9A6F359B135D}</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Ryzen 3 2200g</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MX" dirty="0" err="1">
                          <a:latin typeface="Open Sans"/>
                          <a:ea typeface="Open Sans"/>
                          <a:cs typeface="Open Sans"/>
                          <a:sym typeface="Open Sans"/>
                        </a:rPr>
                        <a:t>AsRock</a:t>
                      </a:r>
                      <a:r>
                        <a:rPr lang="es-MX" dirty="0">
                          <a:latin typeface="Open Sans"/>
                          <a:ea typeface="Open Sans"/>
                          <a:cs typeface="Open Sans"/>
                          <a:sym typeface="Open Sans"/>
                        </a:rPr>
                        <a:t> B450M PRO4</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MX" dirty="0" err="1">
                          <a:latin typeface="Open Sans"/>
                          <a:ea typeface="Open Sans"/>
                          <a:cs typeface="Open Sans"/>
                          <a:sym typeface="Open Sans"/>
                        </a:rPr>
                        <a:t>Lexar</a:t>
                      </a:r>
                      <a:r>
                        <a:rPr lang="es-MX" dirty="0">
                          <a:latin typeface="Open Sans"/>
                          <a:ea typeface="Open Sans"/>
                          <a:cs typeface="Open Sans"/>
                          <a:sym typeface="Open Sans"/>
                        </a:rPr>
                        <a:t> NQ100 240 GB SATA III </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MX" dirty="0">
                          <a:latin typeface="Open Sans"/>
                          <a:ea typeface="Open Sans"/>
                          <a:cs typeface="Open Sans"/>
                          <a:sym typeface="Open Sans"/>
                        </a:rPr>
                        <a:t>Barracuda 1TB HDD</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10565205"/>
              </p:ext>
            </p:extLst>
          </p:nvPr>
        </p:nvGraphicFramePr>
        <p:xfrm>
          <a:off x="952500" y="1779330"/>
          <a:ext cx="7239000" cy="1798200"/>
        </p:xfrm>
        <a:graphic>
          <a:graphicData uri="http://schemas.openxmlformats.org/drawingml/2006/table">
            <a:tbl>
              <a:tblPr>
                <a:noFill/>
                <a:tableStyleId>{F363B444-4906-4F7D-837E-9A6F359B135D}</a:tableStyleId>
              </a:tblPr>
              <a:tblGrid>
                <a:gridCol w="2005853">
                  <a:extLst>
                    <a:ext uri="{9D8B030D-6E8A-4147-A177-3AD203B41FA5}">
                      <a16:colId xmlns:a16="http://schemas.microsoft.com/office/drawing/2014/main" val="20000"/>
                    </a:ext>
                  </a:extLst>
                </a:gridCol>
                <a:gridCol w="5233147">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MX" sz="1400" b="0" i="0" u="none" strike="noStrike" cap="none" dirty="0">
                          <a:solidFill>
                            <a:srgbClr val="000000"/>
                          </a:solidFill>
                          <a:effectLst/>
                          <a:latin typeface="Arial"/>
                          <a:ea typeface="Arial"/>
                          <a:cs typeface="Arial"/>
                          <a:sym typeface="Arial"/>
                        </a:rPr>
                        <a:t>AMD Athlon 3050U</a:t>
                      </a:r>
                      <a:endParaRPr lang="es-MX"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dirty="0"/>
                        <a:t> </a:t>
                      </a:r>
                      <a:r>
                        <a:rPr lang="es-MX" dirty="0" err="1">
                          <a:latin typeface="Open Sans"/>
                          <a:ea typeface="Open Sans"/>
                          <a:cs typeface="Open Sans"/>
                          <a:sym typeface="Open Sans"/>
                        </a:rPr>
                        <a:t>AsRock</a:t>
                      </a:r>
                      <a:r>
                        <a:rPr lang="es-MX" dirty="0">
                          <a:latin typeface="Open Sans"/>
                          <a:ea typeface="Open Sans"/>
                          <a:cs typeface="Open Sans"/>
                          <a:sym typeface="Open Sans"/>
                        </a:rPr>
                        <a:t> B450M PRO4</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MX" dirty="0"/>
                        <a:t>4 GB  DDR3 Crucial 2133 MHz </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a:solidFill>
                            <a:srgbClr val="000000"/>
                          </a:solidFill>
                          <a:effectLst/>
                          <a:latin typeface="Arial"/>
                          <a:ea typeface="Arial"/>
                          <a:cs typeface="Arial"/>
                          <a:sym typeface="Arial"/>
                        </a:rPr>
                        <a:t>Disco SSD 128 GB Crucial</a:t>
                      </a:r>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797182305"/>
              </p:ext>
            </p:extLst>
          </p:nvPr>
        </p:nvGraphicFramePr>
        <p:xfrm>
          <a:off x="952500" y="1809750"/>
          <a:ext cx="7239000" cy="2194410"/>
        </p:xfrm>
        <a:graphic>
          <a:graphicData uri="http://schemas.openxmlformats.org/drawingml/2006/table">
            <a:tbl>
              <a:tblPr>
                <a:noFill/>
                <a:tableStyleId>{F363B444-4906-4F7D-837E-9A6F359B135D}</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MX" dirty="0">
                          <a:latin typeface="Open Sans"/>
                          <a:ea typeface="Open Sans"/>
                          <a:cs typeface="Open Sans"/>
                          <a:sym typeface="Open Sans"/>
                        </a:rPr>
                        <a:t>Intel Core i5 1031U</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MX" dirty="0" err="1">
                          <a:latin typeface="Open Sans"/>
                          <a:ea typeface="Open Sans"/>
                          <a:cs typeface="Open Sans"/>
                          <a:sym typeface="Open Sans"/>
                        </a:rPr>
                        <a:t>Asrock</a:t>
                      </a:r>
                      <a:r>
                        <a:rPr lang="es-MX" dirty="0">
                          <a:latin typeface="Open Sans"/>
                          <a:ea typeface="Open Sans"/>
                          <a:cs typeface="Open Sans"/>
                          <a:sym typeface="Open Sans"/>
                        </a:rPr>
                        <a:t> B365M</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MX" dirty="0">
                          <a:latin typeface="Open Sans"/>
                          <a:ea typeface="Open Sans"/>
                          <a:cs typeface="Open Sans"/>
                          <a:sym typeface="Open Sans"/>
                        </a:rPr>
                        <a:t>A-</a:t>
                      </a:r>
                      <a:r>
                        <a:rPr lang="es-MX" dirty="0" err="1">
                          <a:latin typeface="Open Sans"/>
                          <a:ea typeface="Open Sans"/>
                          <a:cs typeface="Open Sans"/>
                          <a:sym typeface="Open Sans"/>
                        </a:rPr>
                        <a:t>Tech</a:t>
                      </a:r>
                      <a:r>
                        <a:rPr lang="es-MX" dirty="0">
                          <a:latin typeface="Open Sans"/>
                          <a:ea typeface="Open Sans"/>
                          <a:cs typeface="Open Sans"/>
                          <a:sym typeface="Open Sans"/>
                        </a:rPr>
                        <a:t> 8GB DDR4 2666 MHz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r>
                        <a:rPr lang="es-MX" dirty="0">
                          <a:latin typeface="Open Sans"/>
                          <a:ea typeface="Open Sans"/>
                          <a:cs typeface="Open Sans"/>
                          <a:sym typeface="Open Sans"/>
                        </a:rPr>
                        <a:t>SSD KINGSTON SA400S37/240GB </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441028431"/>
              </p:ext>
            </p:extLst>
          </p:nvPr>
        </p:nvGraphicFramePr>
        <p:xfrm>
          <a:off x="952500" y="1809750"/>
          <a:ext cx="7239000" cy="1981050"/>
        </p:xfrm>
        <a:graphic>
          <a:graphicData uri="http://schemas.openxmlformats.org/drawingml/2006/table">
            <a:tbl>
              <a:tblPr>
                <a:noFill/>
                <a:tableStyleId>{F363B444-4906-4F7D-837E-9A6F359B135D}</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MX" dirty="0">
                          <a:latin typeface="Open Sans"/>
                          <a:ea typeface="Open Sans"/>
                          <a:cs typeface="Open Sans"/>
                          <a:sym typeface="Open Sans"/>
                        </a:rPr>
                        <a:t>AMD RYZEN 5 3600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 A320M Asrock</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MX" dirty="0">
                          <a:latin typeface="Open Sans"/>
                          <a:ea typeface="Open Sans"/>
                          <a:cs typeface="Open Sans"/>
                          <a:sym typeface="Open Sans"/>
                        </a:rPr>
                        <a:t>A-</a:t>
                      </a:r>
                      <a:r>
                        <a:rPr lang="es-MX" dirty="0" err="1">
                          <a:latin typeface="Open Sans"/>
                          <a:ea typeface="Open Sans"/>
                          <a:cs typeface="Open Sans"/>
                          <a:sym typeface="Open Sans"/>
                        </a:rPr>
                        <a:t>Tech</a:t>
                      </a:r>
                      <a:r>
                        <a:rPr lang="es-MX" dirty="0">
                          <a:latin typeface="Open Sans"/>
                          <a:ea typeface="Open Sans"/>
                          <a:cs typeface="Open Sans"/>
                          <a:sym typeface="Open Sans"/>
                        </a:rPr>
                        <a:t> 8GB DDR4 2666 MHz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MX" dirty="0">
                          <a:latin typeface="Open Sans"/>
                          <a:ea typeface="Open Sans"/>
                          <a:cs typeface="Open Sans"/>
                          <a:sym typeface="Open Sans"/>
                        </a:rPr>
                        <a:t>SSD WD BLUE 250 GB M22280 NVME SN 570  </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MX" dirty="0">
                          <a:latin typeface="Open Sans"/>
                          <a:ea typeface="Open Sans"/>
                          <a:cs typeface="Open Sans"/>
                          <a:sym typeface="Open Sans"/>
                        </a:rPr>
                        <a:t>GTX 1050 Ti 4 GB</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2283459358"/>
              </p:ext>
            </p:extLst>
          </p:nvPr>
        </p:nvGraphicFramePr>
        <p:xfrm>
          <a:off x="952500" y="2114550"/>
          <a:ext cx="7239000" cy="1981050"/>
        </p:xfrm>
        <a:graphic>
          <a:graphicData uri="http://schemas.openxmlformats.org/drawingml/2006/table">
            <a:tbl>
              <a:tblPr>
                <a:noFill/>
                <a:tableStyleId>{F363B444-4906-4F7D-837E-9A6F359B135D}</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MX" dirty="0"/>
                        <a:t>Intel </a:t>
                      </a:r>
                      <a:r>
                        <a:rPr lang="es-MX" dirty="0" err="1"/>
                        <a:t>core</a:t>
                      </a:r>
                      <a:r>
                        <a:rPr lang="es-MX" dirty="0"/>
                        <a:t> i5 – 1031U</a:t>
                      </a:r>
                      <a:endParaRPr dirty="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MX" dirty="0" err="1"/>
                        <a:t>Asrock</a:t>
                      </a:r>
                      <a:r>
                        <a:rPr lang="es-MX" dirty="0"/>
                        <a:t> B365M</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MX" dirty="0"/>
                        <a:t>A-</a:t>
                      </a:r>
                      <a:r>
                        <a:rPr lang="es-MX" dirty="0" err="1"/>
                        <a:t>Tech</a:t>
                      </a:r>
                      <a:r>
                        <a:rPr lang="es-MX" dirty="0"/>
                        <a:t> 8GB DDR4 2666 MHz</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MX" dirty="0"/>
                        <a:t>SSD KINGTON SA400S37/240GB</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MX" dirty="0"/>
                        <a:t>GeForce GT 1030 2GD4 LP OC</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1678895969"/>
              </p:ext>
            </p:extLst>
          </p:nvPr>
        </p:nvGraphicFramePr>
        <p:xfrm>
          <a:off x="952500" y="1809750"/>
          <a:ext cx="7239000" cy="2194410"/>
        </p:xfrm>
        <a:graphic>
          <a:graphicData uri="http://schemas.openxmlformats.org/drawingml/2006/table">
            <a:tbl>
              <a:tblPr>
                <a:noFill/>
                <a:tableStyleId>{F363B444-4906-4F7D-837E-9A6F359B135D}</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i7-10700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MX" dirty="0">
                          <a:latin typeface="Open Sans"/>
                          <a:ea typeface="Open Sans"/>
                          <a:cs typeface="Open Sans"/>
                          <a:sym typeface="Open Sans"/>
                        </a:rPr>
                        <a:t>MSI Z490 A-PRO</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MX" dirty="0">
                          <a:latin typeface="Open Sans"/>
                          <a:ea typeface="Open Sans"/>
                          <a:cs typeface="Open Sans"/>
                          <a:sym typeface="Open Sans"/>
                        </a:rPr>
                        <a:t>32GB 2x16 </a:t>
                      </a:r>
                      <a:r>
                        <a:rPr lang="es-MX" dirty="0" err="1">
                          <a:latin typeface="Open Sans"/>
                          <a:ea typeface="Open Sans"/>
                          <a:cs typeface="Open Sans"/>
                          <a:sym typeface="Open Sans"/>
                        </a:rPr>
                        <a:t>consair</a:t>
                      </a:r>
                      <a:r>
                        <a:rPr lang="es-MX" dirty="0">
                          <a:latin typeface="Open Sans"/>
                          <a:ea typeface="Open Sans"/>
                          <a:cs typeface="Open Sans"/>
                          <a:sym typeface="Open Sans"/>
                        </a:rPr>
                        <a:t> DDR4 3200Mhz CL 16 </a:t>
                      </a:r>
                      <a:r>
                        <a:rPr lang="es-MX" dirty="0" err="1">
                          <a:latin typeface="Open Sans"/>
                          <a:ea typeface="Open Sans"/>
                          <a:cs typeface="Open Sans"/>
                          <a:sym typeface="Open Sans"/>
                        </a:rPr>
                        <a:t>Vengeanse</a:t>
                      </a:r>
                      <a:r>
                        <a:rPr lang="es-MX" dirty="0">
                          <a:latin typeface="Open Sans"/>
                          <a:ea typeface="Open Sans"/>
                          <a:cs typeface="Open Sans"/>
                          <a:sym typeface="Open Sans"/>
                        </a:rPr>
                        <a:t> Black</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MX" dirty="0">
                          <a:latin typeface="Open Sans"/>
                          <a:ea typeface="Open Sans"/>
                          <a:cs typeface="Open Sans"/>
                          <a:sym typeface="Open Sans"/>
                        </a:rPr>
                        <a:t>SSD1: </a:t>
                      </a:r>
                      <a:r>
                        <a:rPr lang="es-MX" dirty="0" err="1">
                          <a:latin typeface="Open Sans"/>
                          <a:ea typeface="Open Sans"/>
                          <a:cs typeface="Open Sans"/>
                          <a:sym typeface="Open Sans"/>
                        </a:rPr>
                        <a:t>Nvme</a:t>
                      </a:r>
                      <a:r>
                        <a:rPr lang="es-MX" dirty="0">
                          <a:latin typeface="Open Sans"/>
                          <a:ea typeface="Open Sans"/>
                          <a:cs typeface="Open Sans"/>
                          <a:sym typeface="Open Sans"/>
                        </a:rPr>
                        <a:t> SAMSUNG 970 EVO Plus 500GB</a:t>
                      </a:r>
                      <a:endParaRPr dirty="0">
                        <a:latin typeface="Open Sans"/>
                        <a:ea typeface="Open Sans"/>
                        <a:cs typeface="Open Sans"/>
                        <a:sym typeface="Open Sans"/>
                      </a:endParaRPr>
                    </a:p>
                    <a:p>
                      <a:pPr marL="0" lvl="0" indent="0" algn="l" rtl="0">
                        <a:spcBef>
                          <a:spcPts val="0"/>
                        </a:spcBef>
                        <a:spcAft>
                          <a:spcPts val="0"/>
                        </a:spcAft>
                        <a:buNone/>
                      </a:pPr>
                      <a:r>
                        <a:rPr lang="es-MX" dirty="0">
                          <a:latin typeface="Open Sans"/>
                          <a:ea typeface="Open Sans"/>
                          <a:cs typeface="Open Sans"/>
                          <a:sym typeface="Open Sans"/>
                        </a:rPr>
                        <a:t>SSD2:Crucial BX500 480GB SATA 2.5”</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MX" dirty="0">
                          <a:latin typeface="Open Sans"/>
                          <a:ea typeface="Open Sans"/>
                          <a:cs typeface="Open Sans"/>
                          <a:sym typeface="Open Sans"/>
                        </a:rPr>
                        <a:t>MSI RTX 2060 Super </a:t>
                      </a:r>
                      <a:r>
                        <a:rPr lang="es-MX" dirty="0" err="1">
                          <a:latin typeface="Open Sans"/>
                          <a:ea typeface="Open Sans"/>
                          <a:cs typeface="Open Sans"/>
                          <a:sym typeface="Open Sans"/>
                        </a:rPr>
                        <a:t>Gaming</a:t>
                      </a:r>
                      <a:r>
                        <a:rPr lang="es-MX" dirty="0">
                          <a:latin typeface="Open Sans"/>
                          <a:ea typeface="Open Sans"/>
                          <a:cs typeface="Open Sans"/>
                          <a:sym typeface="Open Sans"/>
                        </a:rPr>
                        <a:t> X 8GB RGB GDDR6 258Bits</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3655657923"/>
              </p:ext>
            </p:extLst>
          </p:nvPr>
        </p:nvGraphicFramePr>
        <p:xfrm>
          <a:off x="952500" y="1809750"/>
          <a:ext cx="7239000" cy="2407770"/>
        </p:xfrm>
        <a:graphic>
          <a:graphicData uri="http://schemas.openxmlformats.org/drawingml/2006/table">
            <a:tbl>
              <a:tblPr>
                <a:noFill/>
                <a:tableStyleId>{F363B444-4906-4F7D-837E-9A6F359B135D}</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Amd Ryzen 7 3800xt</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MX" dirty="0" err="1"/>
                        <a:t>Asrock</a:t>
                      </a:r>
                      <a:r>
                        <a:rPr lang="es-MX" dirty="0"/>
                        <a:t> B45M Steel </a:t>
                      </a:r>
                      <a:r>
                        <a:rPr lang="es-MX" dirty="0" err="1"/>
                        <a:t>Legend</a:t>
                      </a:r>
                      <a:r>
                        <a:rPr lang="es-MX" dirty="0"/>
                        <a:t> 3466 </a:t>
                      </a:r>
                      <a:r>
                        <a:rPr lang="es-MX" dirty="0" err="1"/>
                        <a:t>MHz,Ranuras</a:t>
                      </a:r>
                      <a:r>
                        <a:rPr lang="es-MX" dirty="0"/>
                        <a:t> DIMM4 , Memoria máxima 128 GB </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MX" dirty="0"/>
                        <a:t>Memoria </a:t>
                      </a:r>
                      <a:r>
                        <a:rPr lang="es-MX" dirty="0" err="1"/>
                        <a:t>Ram</a:t>
                      </a:r>
                      <a:r>
                        <a:rPr lang="es-MX" dirty="0"/>
                        <a:t> </a:t>
                      </a:r>
                      <a:r>
                        <a:rPr lang="es-MX" dirty="0" err="1"/>
                        <a:t>Rgb</a:t>
                      </a:r>
                      <a:r>
                        <a:rPr lang="es-MX" dirty="0"/>
                        <a:t> 64gb 2 x32 </a:t>
                      </a:r>
                      <a:r>
                        <a:rPr lang="es-MX" dirty="0" err="1"/>
                        <a:t>gb</a:t>
                      </a:r>
                      <a:r>
                        <a:rPr lang="es-MX" dirty="0"/>
                        <a:t> Ddr4 3200 </a:t>
                      </a:r>
                      <a:r>
                        <a:rPr lang="es-MX" dirty="0" err="1"/>
                        <a:t>Mhz</a:t>
                      </a:r>
                      <a:r>
                        <a:rPr lang="es-MX" dirty="0"/>
                        <a:t> </a:t>
                      </a:r>
                      <a:r>
                        <a:rPr lang="es-MX" dirty="0" err="1"/>
                        <a:t>Udimm</a:t>
                      </a:r>
                      <a:r>
                        <a:rPr lang="es-MX" dirty="0"/>
                        <a:t> </a:t>
                      </a:r>
                      <a:r>
                        <a:rPr lang="es-MX" dirty="0" err="1"/>
                        <a:t>Oloy</a:t>
                      </a:r>
                      <a:r>
                        <a:rPr lang="es-MX" dirty="0"/>
                        <a:t> CL16</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MX" dirty="0"/>
                        <a:t>Disco Solido </a:t>
                      </a:r>
                      <a:r>
                        <a:rPr lang="es-MX" dirty="0" err="1"/>
                        <a:t>Ssd</a:t>
                      </a:r>
                      <a:r>
                        <a:rPr lang="es-MX" dirty="0"/>
                        <a:t> M2 1tb </a:t>
                      </a:r>
                      <a:r>
                        <a:rPr lang="es-MX" dirty="0" err="1"/>
                        <a:t>Nvme</a:t>
                      </a:r>
                      <a:r>
                        <a:rPr lang="es-MX" dirty="0"/>
                        <a:t> </a:t>
                      </a:r>
                      <a:r>
                        <a:rPr lang="es-MX" dirty="0" err="1"/>
                        <a:t>Wenstem</a:t>
                      </a:r>
                      <a:r>
                        <a:rPr lang="es-MX" dirty="0"/>
                        <a:t> Digital Green Sn350</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MX" dirty="0" err="1"/>
                        <a:t>Nvidia</a:t>
                      </a:r>
                      <a:r>
                        <a:rPr lang="es-MX" dirty="0"/>
                        <a:t> GTX 1660S</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2058702283"/>
              </p:ext>
            </p:extLst>
          </p:nvPr>
        </p:nvGraphicFramePr>
        <p:xfrm>
          <a:off x="952500" y="2114550"/>
          <a:ext cx="7239000" cy="2194410"/>
        </p:xfrm>
        <a:graphic>
          <a:graphicData uri="http://schemas.openxmlformats.org/drawingml/2006/table">
            <a:tbl>
              <a:tblPr>
                <a:noFill/>
                <a:tableStyleId>{F363B444-4906-4F7D-837E-9A6F359B135D}</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MX" dirty="0" err="1">
                          <a:latin typeface="Open Sans"/>
                          <a:ea typeface="Open Sans"/>
                          <a:cs typeface="Open Sans"/>
                          <a:sym typeface="Open Sans"/>
                        </a:rPr>
                        <a:t>Amd</a:t>
                      </a:r>
                      <a:r>
                        <a:rPr lang="es-MX" dirty="0">
                          <a:latin typeface="Open Sans"/>
                          <a:ea typeface="Open Sans"/>
                          <a:cs typeface="Open Sans"/>
                          <a:sym typeface="Open Sans"/>
                        </a:rPr>
                        <a:t> Ryzen 7 5700G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MX" dirty="0">
                          <a:latin typeface="Open Sans"/>
                          <a:ea typeface="Open Sans"/>
                          <a:cs typeface="Open Sans"/>
                          <a:sym typeface="Open Sans"/>
                        </a:rPr>
                        <a:t>MSI MAG B550 Tomahawk</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MX" dirty="0">
                          <a:latin typeface="Open Sans"/>
                          <a:ea typeface="Open Sans"/>
                          <a:cs typeface="Open Sans"/>
                          <a:sym typeface="Open Sans"/>
                        </a:rPr>
                        <a:t>Crucial  64GB DDR4 3200 MHz SO-DIMM </a:t>
                      </a:r>
                      <a:r>
                        <a:rPr lang="es-MX" dirty="0" err="1">
                          <a:latin typeface="Open Sans"/>
                          <a:ea typeface="Open Sans"/>
                          <a:cs typeface="Open Sans"/>
                          <a:sym typeface="Open Sans"/>
                        </a:rPr>
                        <a:t>Memory</a:t>
                      </a:r>
                      <a:r>
                        <a:rPr lang="es-MX" dirty="0">
                          <a:latin typeface="Open Sans"/>
                          <a:ea typeface="Open Sans"/>
                          <a:cs typeface="Open Sans"/>
                          <a:sym typeface="Open Sans"/>
                        </a:rPr>
                        <a:t> kit (2 x 32GB )</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MX" dirty="0">
                          <a:latin typeface="Open Sans"/>
                          <a:ea typeface="Open Sans"/>
                          <a:cs typeface="Open Sans"/>
                          <a:sym typeface="Open Sans"/>
                        </a:rPr>
                        <a:t>Disco Solido Interno Kingston NVI SN VS/2000G  2000GB </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MX" dirty="0">
                          <a:latin typeface="Open Sans"/>
                          <a:ea typeface="Open Sans"/>
                          <a:cs typeface="Open Sans"/>
                          <a:sym typeface="Open Sans"/>
                        </a:rPr>
                        <a:t>AMB Radeon ™ RX 5700 XT</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785</Words>
  <Application>Microsoft Office PowerPoint</Application>
  <PresentationFormat>Presentación en pantalla (16:9)</PresentationFormat>
  <Paragraphs>142</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Rajdhani</vt:lpstr>
      <vt:lpstr>Arial</vt:lpstr>
      <vt:lpstr>Open Sans</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lfernandalabachuc@outlook.com</cp:lastModifiedBy>
  <cp:revision>1</cp:revision>
  <dcterms:modified xsi:type="dcterms:W3CDTF">2022-07-15T05:18:11Z</dcterms:modified>
</cp:coreProperties>
</file>