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00000000000000000"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58FC8-08B3-4804-9BCB-ACA3ECE8357A}">
  <a:tblStyle styleId="{FCA58FC8-08B3-4804-9BCB-ACA3ECE835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8"/>
    <p:restoredTop sz="94662"/>
  </p:normalViewPr>
  <p:slideViewPr>
    <p:cSldViewPr snapToGrid="0">
      <p:cViewPr varScale="1">
        <p:scale>
          <a:sx n="91" d="100"/>
          <a:sy n="91" d="100"/>
        </p:scale>
        <p:origin x="200" y="20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614706735"/>
              </p:ext>
            </p:extLst>
          </p:nvPr>
        </p:nvGraphicFramePr>
        <p:xfrm>
          <a:off x="952500" y="1809750"/>
          <a:ext cx="7239000" cy="2224920"/>
        </p:xfrm>
        <a:graphic>
          <a:graphicData uri="http://schemas.openxmlformats.org/drawingml/2006/table">
            <a:tbl>
              <a:tblPr>
                <a:noFill/>
                <a:tableStyleId>{FCA58FC8-08B3-4804-9BCB-ACA3ECE8357A}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49155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ASUS Z170-A | BLACK/WHITE | 4 MEMORY SLOTS | 64GB MAX</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Team T-FORCE VULCAN Z 16 GB (2 x 8 GB) DDR4-3200 CL16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Caviar Blue 1 TB 3.5" 7200RPM Internal Hard Drive</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4280740779"/>
              </p:ext>
            </p:extLst>
          </p:nvPr>
        </p:nvGraphicFramePr>
        <p:xfrm>
          <a:off x="952500" y="1809750"/>
          <a:ext cx="7239000" cy="2224920"/>
        </p:xfrm>
        <a:graphic>
          <a:graphicData uri="http://schemas.openxmlformats.org/drawingml/2006/table">
            <a:tbl>
              <a:tblPr>
                <a:noFill/>
                <a:tableStyleId>{FCA58FC8-08B3-4804-9BCB-ACA3ECE8357A}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Asus PRIME B450M-A/CSM Micro ATX AM4 Motherboard</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Ripjaws V Series 16 GB (2 x 8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Caviar Blue 1 TB 3.5" 7200RPM Internal Hard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216597576"/>
              </p:ext>
            </p:extLst>
          </p:nvPr>
        </p:nvGraphicFramePr>
        <p:xfrm>
          <a:off x="952500" y="2114550"/>
          <a:ext cx="7239000" cy="2011560"/>
        </p:xfrm>
        <a:graphic>
          <a:graphicData uri="http://schemas.openxmlformats.org/drawingml/2006/table">
            <a:tbl>
              <a:tblPr>
                <a:noFill/>
                <a:tableStyleId>{FCA58FC8-08B3-4804-9BCB-ACA3ECE8357A}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Intel Core i3-10100F 3.6 GHz Quad-Core Processor</a:t>
                      </a:r>
                    </a:p>
                    <a:p>
                      <a:pPr marL="0" lvl="0" indent="0" algn="l" rtl="0">
                        <a:spcBef>
                          <a:spcPts val="0"/>
                        </a:spcBef>
                        <a:spcAft>
                          <a:spcPts val="0"/>
                        </a:spcAft>
                        <a:buNone/>
                      </a:pP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ASRock B460M Pro4 Micro ATX LGA1200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Aegis 16 GB (2 x 8 GB) DDR4-2133 CL15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Caviar Blue 1 TB 3.5" 7200RPM Internal Hard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795894473"/>
              </p:ext>
            </p:extLst>
          </p:nvPr>
        </p:nvGraphicFramePr>
        <p:xfrm>
          <a:off x="952500" y="1809750"/>
          <a:ext cx="7239000" cy="2834490"/>
        </p:xfrm>
        <a:graphic>
          <a:graphicData uri="http://schemas.openxmlformats.org/drawingml/2006/table">
            <a:tbl>
              <a:tblPr>
                <a:noFill/>
                <a:tableStyleId>{FCA58FC8-08B3-4804-9BCB-ACA3ECE8357A}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Intel Core i5-10400F 2.9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MSI MPG Z490 GAMING EDGE WIFI ATX LGA1200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Ripjaws V Series 32 GB (2 x 16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Blue SN550 1 TB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090187623"/>
              </p:ext>
            </p:extLst>
          </p:nvPr>
        </p:nvGraphicFramePr>
        <p:xfrm>
          <a:off x="952500" y="1809750"/>
          <a:ext cx="7239000" cy="2194410"/>
        </p:xfrm>
        <a:graphic>
          <a:graphicData uri="http://schemas.openxmlformats.org/drawingml/2006/table">
            <a:tbl>
              <a:tblPr>
                <a:noFill/>
                <a:tableStyleId>{FCA58FC8-08B3-4804-9BCB-ACA3ECE8357A}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AMD Ryzen 5 1600 (12nm) 3.2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Ripjaws V Series 32 GB (2 x 16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Crucial P1 1 TB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GeForce GTX 1050 Ti 4 GB Phoenix Graphics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375741108"/>
              </p:ext>
            </p:extLst>
          </p:nvPr>
        </p:nvGraphicFramePr>
        <p:xfrm>
          <a:off x="952500" y="2114550"/>
          <a:ext cx="7239000" cy="2407770"/>
        </p:xfrm>
        <a:graphic>
          <a:graphicData uri="http://schemas.openxmlformats.org/drawingml/2006/table">
            <a:tbl>
              <a:tblPr>
                <a:noFill/>
                <a:tableStyleId>{FCA58FC8-08B3-4804-9BCB-ACA3ECE8357A}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br>
                        <a:rPr lang="en-US" dirty="0"/>
                      </a:br>
                      <a:r>
                        <a:rPr lang="en-US" sz="1400" b="0" i="0" u="none" strike="noStrike" cap="none" dirty="0">
                          <a:solidFill>
                            <a:srgbClr val="000000"/>
                          </a:solidFill>
                          <a:effectLst/>
                          <a:latin typeface="Arial"/>
                          <a:ea typeface="Arial"/>
                          <a:cs typeface="Arial"/>
                          <a:sym typeface="Arial"/>
                        </a:rPr>
                        <a:t>AMD Ryzen 5 5600X 3.7 GHz 6-Core Processor</a:t>
                      </a:r>
                      <a:endParaRPr b="0"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ROG STRIX B450-F GAMING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Ripjaws V Series 32 GB (2 x 16 GB) DDR4-3200 CL16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Blue 500 GB M.2-2280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GeForce GTX 1050 Ti 4 GB Phoenix Graphics 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15028" y="147436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230076651"/>
              </p:ext>
            </p:extLst>
          </p:nvPr>
        </p:nvGraphicFramePr>
        <p:xfrm>
          <a:off x="952500" y="1743096"/>
          <a:ext cx="7239000" cy="2834490"/>
        </p:xfrm>
        <a:graphic>
          <a:graphicData uri="http://schemas.openxmlformats.org/drawingml/2006/table">
            <a:tbl>
              <a:tblPr>
                <a:noFill/>
                <a:tableStyleId>{FCA58FC8-08B3-4804-9BCB-ACA3ECE8357A}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PRIME Z490-A ATX LGA1200 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Corsair Dominator Platinum 64 GB (4 x 16 GB) DDR4-2400 CL15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Samsung 970 EVO Plus 2 TB M.2-2280 NVME Solid State Drive</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Gigabyte GeForce GTX 1660 SUPER 6 GB GAMING OC Graphics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416788986"/>
              </p:ext>
            </p:extLst>
          </p:nvPr>
        </p:nvGraphicFramePr>
        <p:xfrm>
          <a:off x="952500" y="1809750"/>
          <a:ext cx="7239000" cy="2194410"/>
        </p:xfrm>
        <a:graphic>
          <a:graphicData uri="http://schemas.openxmlformats.org/drawingml/2006/table">
            <a:tbl>
              <a:tblPr>
                <a:noFill/>
                <a:tableStyleId>{FCA58FC8-08B3-4804-9BCB-ACA3ECE8357A}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PRIME X570-PRO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Corsair Vengeance RGB Pro 32 GB (2 x 16 GB) DDR4-3200 CL16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Samsung 860 Evo 1 TB 2.5"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MSI GeForce RTX 3080 10 GB SUPRIM X Graphics 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248572448"/>
              </p:ext>
            </p:extLst>
          </p:nvPr>
        </p:nvGraphicFramePr>
        <p:xfrm>
          <a:off x="952500" y="2114550"/>
          <a:ext cx="7239000" cy="2621130"/>
        </p:xfrm>
        <a:graphic>
          <a:graphicData uri="http://schemas.openxmlformats.org/drawingml/2006/table">
            <a:tbl>
              <a:tblPr>
                <a:noFill/>
                <a:tableStyleId>{FCA58FC8-08B3-4804-9BCB-ACA3ECE8357A}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0">
                          <a:latin typeface="Open Sans"/>
                          <a:ea typeface="Open Sans"/>
                          <a:cs typeface="Open Sans"/>
                          <a:sym typeface="Open Sans"/>
                        </a:rPr>
                        <a:t>Procesador</a:t>
                      </a:r>
                      <a:endParaRPr b="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9 3950X 3.5 GHz 16-Core Processor</a:t>
                      </a:r>
                    </a:p>
                    <a:p>
                      <a:pPr marL="0" lvl="0" indent="0" algn="l" rtl="0">
                        <a:spcBef>
                          <a:spcPts val="0"/>
                        </a:spcBef>
                        <a:spcAft>
                          <a:spcPts val="0"/>
                        </a:spcAft>
                        <a:buNone/>
                      </a:pP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ROG Strix X570-E Gaming ATX AM4 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G.Skill Trident Z Royal 128 GB (4 x 32 GB) DDR4-4000 CL18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Samsung 860 Evo 2 TB 2.5"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Radeon RX 6900 XT 16 GB STRIX LC GAMING OC Graphics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975</Words>
  <Application>Microsoft Macintosh PowerPoint</Application>
  <PresentationFormat>On-screen Show (16:9)</PresentationFormat>
  <Paragraphs>141</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Open Sans</vt:lpstr>
      <vt:lpstr>Arial</vt:lpstr>
      <vt:lpstr>Rajdhani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Nicolas Cardenas</cp:lastModifiedBy>
  <cp:revision>2</cp:revision>
  <dcterms:modified xsi:type="dcterms:W3CDTF">2022-06-03T17:33:23Z</dcterms:modified>
</cp:coreProperties>
</file>