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994FC1-FEA6-4634-82F9-3B3C14EE1B2F}">
  <a:tblStyle styleId="{80994FC1-FEA6-4634-82F9-3B3C14EE1B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590614132"/>
              </p:ext>
            </p:extLst>
          </p:nvPr>
        </p:nvGraphicFramePr>
        <p:xfrm>
          <a:off x="897625" y="1561050"/>
          <a:ext cx="7239000" cy="2877284"/>
        </p:xfrm>
        <a:graphic>
          <a:graphicData uri="http://schemas.openxmlformats.org/drawingml/2006/table">
            <a:tbl>
              <a:tblPr>
                <a:noFill/>
                <a:tableStyleId>{80994FC1-FEA6-4634-82F9-3B3C14EE1B2F}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/UDP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80 -443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53-443-5222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3210634459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{80994FC1-FEA6-4634-82F9-3B3C14EE1B2F}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SSH/TCP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190204367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{80994FC1-FEA6-4634-82F9-3B3C14EE1B2F}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2222 - 22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26-2525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591250037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{80994FC1-FEA6-4634-82F9-3B3C14EE1B2F}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443-3478-3481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80/443/3478/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5060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5223/80/443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05747864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{80994FC1-FEA6-4634-82F9-3B3C14EE1B2F}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80/443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80/443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147</Words>
  <Application>Microsoft Office PowerPoint</Application>
  <PresentationFormat>Presentación en pantalla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Open Sans SemiBold</vt:lpstr>
      <vt:lpstr>Arial</vt:lpstr>
      <vt:lpstr>Open Sans Light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Elisa Hernandez</cp:lastModifiedBy>
  <cp:revision>3</cp:revision>
  <dcterms:modified xsi:type="dcterms:W3CDTF">2022-09-16T05:21:11Z</dcterms:modified>
</cp:coreProperties>
</file>