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Rajdhani" panose="020B0604020202020204" charset="0"/>
      <p:regular r:id="rId14"/>
      <p:bold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00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22336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c48bfaac8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67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c48bfaac81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02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c316d693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087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464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82e789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e182e789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1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82e789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e182e789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00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e41d579b3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153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51d8317c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d951d8317c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5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54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5" name="Google Shape;85;p29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6" name="Google Shape;86;p29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cvendor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>
            <a:spLocks noGrp="1"/>
          </p:cNvSpPr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0000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i="0" u="sng" strike="noStrike" cap="non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r:id="rId3" action="ppaction://hlinksldjump"/>
              </a:rPr>
              <a:t>Consigna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" sz="31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sz="27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alumno y alumna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mesa de trabajo deberá investigar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 direcciones ip y mac tiene.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Manos a la obra !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1" name="Google Shape;1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21397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/>
        </p:nvSpPr>
        <p:spPr>
          <a:xfrm>
            <a:off x="530400" y="380875"/>
            <a:ext cx="8385000" cy="4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Apliquemos los conocimientos adquiridos, para conocer nuestras direcciones .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Pública </a:t>
            </a: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191.91.224.253</a:t>
            </a: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y su Máscara de </a:t>
            </a: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subred</a:t>
            </a:r>
          </a:p>
          <a:p>
            <a:pPr marL="584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Direccion IPv4 </a:t>
            </a:r>
            <a:r>
              <a:rPr lang="es" sz="16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192.168.1.9</a:t>
            </a:r>
          </a:p>
          <a:p>
            <a:pPr marL="584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Mascara de subred </a:t>
            </a:r>
            <a:r>
              <a:rPr lang="es" sz="16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255.255.255.0</a:t>
            </a:r>
          </a:p>
          <a:p>
            <a:pPr marL="584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Clase C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</a:t>
            </a: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MAC </a:t>
            </a:r>
            <a:r>
              <a:rPr lang="es" sz="16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64.80.99.A9.B8.70</a:t>
            </a:r>
          </a:p>
          <a:p>
            <a:pPr marL="584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2400" b="1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trabajando ! 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  <a:endParaRPr lang="es" sz="160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IP Privada clase C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IP publica Clase A</a:t>
            </a: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dirección MAC? , vamos a acceder a  </a:t>
            </a:r>
            <a:r>
              <a:rPr lang="es" sz="1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https://macvendors.com/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</a:t>
            </a: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>
              <a:lnSpc>
                <a:spcPct val="115000"/>
              </a:lnSpc>
            </a:pPr>
            <a:r>
              <a:rPr lang="en-U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Intel Corporate</a:t>
            </a: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2400" b="1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compartimos los resultados en la mesa de trabajo y  comparamos los valores obtenidos. 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opcional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7" name="Google Shape;1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On-screen Show (16:9)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Rajdhani</vt:lpstr>
      <vt:lpstr>Open Sans</vt:lpstr>
      <vt:lpstr>Arial</vt:lpstr>
      <vt:lpstr>Simple Light</vt:lpstr>
      <vt:lpstr>Simple Light</vt:lpstr>
      <vt:lpstr>Simple Light</vt:lpstr>
      <vt:lpstr>Conociendo mis direcciones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Conociendo mis direcciones</dc:title>
  <dc:creator>Lauris</dc:creator>
  <cp:lastModifiedBy>Laura Villa Moreno</cp:lastModifiedBy>
  <cp:revision>2</cp:revision>
  <dcterms:modified xsi:type="dcterms:W3CDTF">2022-09-08T03:56:46Z</dcterms:modified>
</cp:coreProperties>
</file>