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Rajdhani" panose="020B0604020202020204" charset="0"/>
      <p:regular r:id="rId13"/>
      <p:bold r:id="rId14"/>
    </p:embeddedFont>
    <p:embeddedFont>
      <p:font typeface="Open Sans SemiBold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A2884D-6B17-4407-AF6A-0F0A65431075}">
  <a:tblStyle styleId="{15A2884D-6B17-4407-AF6A-0F0A654310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92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666719020"/>
              </p:ext>
            </p:extLst>
          </p:nvPr>
        </p:nvGraphicFramePr>
        <p:xfrm>
          <a:off x="756431" y="1177755"/>
          <a:ext cx="7239000" cy="2919956"/>
        </p:xfrm>
        <a:graphic>
          <a:graphicData uri="http://schemas.openxmlformats.org/drawingml/2006/table">
            <a:tbl>
              <a:tblPr>
                <a:noFill/>
                <a:tableStyleId>{15A2884D-6B17-4407-AF6A-0F0A65431075}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 y 443</a:t>
                      </a:r>
                      <a:endParaRPr sz="12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443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 53, 80, 5223 y 16393-16472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ajdhani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UDP y TCP 443 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ajdhani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da-DK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53, 443, 5222, 5223, 5228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da-DK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53, 3478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51" y="1376754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051" y="1376754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839" y="1329548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4811" y="1329548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670369" y="33585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35" y="1723647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621264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61846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546454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3389492367"/>
              </p:ext>
            </p:extLst>
          </p:nvPr>
        </p:nvGraphicFramePr>
        <p:xfrm>
          <a:off x="952500" y="1343518"/>
          <a:ext cx="7239000" cy="3325340"/>
        </p:xfrm>
        <a:graphic>
          <a:graphicData uri="http://schemas.openxmlformats.org/drawingml/2006/table">
            <a:tbl>
              <a:tblPr>
                <a:noFill/>
                <a:tableStyleId>{15A2884D-6B17-4407-AF6A-0F0A65431075}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ajdhani"/>
                          <a:cs typeface="Arial"/>
                          <a:sym typeface="Rajdhani"/>
                        </a:rPr>
                        <a:t>3306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ajdhani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ajdhani"/>
                          <a:cs typeface="Arial"/>
                          <a:sym typeface="Rajdhani"/>
                        </a:rPr>
                        <a:t>9418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ajdhani"/>
                        <a:cs typeface="Arial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 con cifrado SSL por defecto es el </a:t>
                      </a:r>
                      <a:r>
                        <a:rPr lang="es-419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995</a:t>
                      </a: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mientras que sin cifrado SSL se utiliza el puerto 110 por defecto.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ajdhani"/>
                          <a:cs typeface="Arial"/>
                          <a:sym typeface="Rajdhani"/>
                        </a:rPr>
                        <a:t> 80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ajdhani"/>
                        <a:cs typeface="Arial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405613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704516510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{15A2884D-6B17-4407-AF6A-0F0A65431075}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22, 80 y 8080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PPTP: TCP 1723, </a:t>
                      </a:r>
                      <a:r>
                        <a:rPr lang="es-419" sz="1600" b="0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Other</a:t>
                      </a: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 47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0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OpenVPN:UDP</a:t>
                      </a: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 1194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0" i="0" u="none" strike="noStrike" cap="none" dirty="0" err="1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IPSec</a:t>
                      </a: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: UDP 500, UDP 4500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143 o 993 para IMAP, o 110 o 995 para POP.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 y 21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922904992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{15A2884D-6B17-4407-AF6A-0F0A65431075}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4500</a:t>
                      </a:r>
                      <a:endParaRPr sz="1600" b="0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443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0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3478-3481 50000-60000</a:t>
                      </a:r>
                      <a:endParaRPr sz="1600" b="0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12000-65000.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TCP: 1935, 3478-3480, 3659, 10000-10099, 42127. 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UDP: 3074, 3478-3479, 3659, 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56050369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{15A2884D-6B17-4407-AF6A-0F0A65431075}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Puerto: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TCP 4070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TCP/UDP 5938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HTTP y HTTPS (SSL-443)</a:t>
                      </a: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  <a:t/>
                      </a:r>
                      <a:b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Arial"/>
                        </a:rPr>
                      </a:br>
                      <a:r>
                        <a:rPr lang="es-419" sz="1600" dirty="0"/>
                        <a:t/>
                      </a:r>
                      <a:br>
                        <a:rPr lang="es-419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732688948"/>
              </p:ext>
            </p:extLst>
          </p:nvPr>
        </p:nvGraphicFramePr>
        <p:xfrm>
          <a:off x="897625" y="1561050"/>
          <a:ext cx="7239000" cy="3111980"/>
        </p:xfrm>
        <a:graphic>
          <a:graphicData uri="http://schemas.openxmlformats.org/drawingml/2006/table">
            <a:tbl>
              <a:tblPr>
                <a:noFill/>
                <a:tableStyleId>{15A2884D-6B17-4407-AF6A-0F0A65431075}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419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Telegram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Puerto: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Arial"/>
                          <a:cs typeface="Rajdhani"/>
                          <a:sym typeface="Arial"/>
                        </a:rPr>
                        <a:t>TCP 80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XboX</a:t>
                      </a: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419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One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 (UDP)</a:t>
                      </a:r>
                    </a:p>
                    <a:p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3074, 53 (UDP y TCP)</a:t>
                      </a:r>
                    </a:p>
                    <a:p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 (TCP)</a:t>
                      </a:r>
                    </a:p>
                    <a:p>
                      <a:r>
                        <a:rPr lang="es-419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500, 3544 y 4500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XAMPP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b="0" i="0" u="none" strike="noStrike" cap="none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  <a:sym typeface="Rajdhani"/>
                        </a:rPr>
                        <a:t>SSL 443</a:t>
                      </a:r>
                      <a:r>
                        <a:rPr lang="es-419" sz="1600" dirty="0"/>
                        <a:t/>
                      </a:r>
                      <a:br>
                        <a:rPr lang="es-419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7D6BEDC-2094-18A8-F97C-BDC2E485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588" y="1776310"/>
            <a:ext cx="1387736" cy="867335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F0CEF61E-0079-B8BF-D6BB-8F40D8C9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568" y="1776310"/>
            <a:ext cx="1035423" cy="103542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1D1B465-10B5-5B81-5352-AF59523211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95" t="24010" r="24117" b="23529"/>
          <a:stretch/>
        </p:blipFill>
        <p:spPr>
          <a:xfrm>
            <a:off x="4744267" y="1641243"/>
            <a:ext cx="1133704" cy="11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5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Presentación en pantalla (16:9)</PresentationFormat>
  <Paragraphs>101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Rajdhani</vt:lpstr>
      <vt:lpstr>Open Sans SemiBold</vt:lpstr>
      <vt:lpstr>Open Sans Light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INGRID</cp:lastModifiedBy>
  <cp:revision>1</cp:revision>
  <dcterms:modified xsi:type="dcterms:W3CDTF">2022-09-30T02:57:15Z</dcterms:modified>
</cp:coreProperties>
</file>