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0C92C1-7EE7-4775-88B5-A91197C5FD8F}">
  <a:tblStyle styleId="{FC0C92C1-7EE7-4775-88B5-A91197C5FD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B799C3F-9389-0367-3544-D636F9E4BA1D}"/>
              </a:ext>
            </a:extLst>
          </p:cNvPr>
          <p:cNvSpPr txBox="1"/>
          <p:nvPr/>
        </p:nvSpPr>
        <p:spPr>
          <a:xfrm>
            <a:off x="6305107" y="592675"/>
            <a:ext cx="2481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Alejandra Restrepo Rojas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3388594401"/>
              </p:ext>
            </p:extLst>
          </p:nvPr>
        </p:nvGraphicFramePr>
        <p:xfrm>
          <a:off x="350874" y="921125"/>
          <a:ext cx="8229600" cy="3615050"/>
        </p:xfrm>
        <a:graphic>
          <a:graphicData uri="http://schemas.openxmlformats.org/drawingml/2006/table">
            <a:tbl>
              <a:tblPr>
                <a:noFill/>
                <a:tableStyleId>{FC0C92C1-7EE7-4775-88B5-A91197C5FD8F}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690644" y="2935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A6FB0104-0876-A243-D1A6-8F1E8C743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562890"/>
              </p:ext>
            </p:extLst>
          </p:nvPr>
        </p:nvGraphicFramePr>
        <p:xfrm>
          <a:off x="350874" y="3079150"/>
          <a:ext cx="2009555" cy="1297138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869586">
                  <a:extLst>
                    <a:ext uri="{9D8B030D-6E8A-4147-A177-3AD203B41FA5}">
                      <a16:colId xmlns:a16="http://schemas.microsoft.com/office/drawing/2014/main" val="458775161"/>
                    </a:ext>
                  </a:extLst>
                </a:gridCol>
                <a:gridCol w="1139969">
                  <a:extLst>
                    <a:ext uri="{9D8B030D-6E8A-4147-A177-3AD203B41FA5}">
                      <a16:colId xmlns:a16="http://schemas.microsoft.com/office/drawing/2014/main" val="3475441039"/>
                    </a:ext>
                  </a:extLst>
                </a:gridCol>
              </a:tblGrid>
              <a:tr h="39759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623910"/>
                  </a:ext>
                </a:extLst>
              </a:tr>
              <a:tr h="227197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80.443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635880"/>
                  </a:ext>
                </a:extLst>
              </a:tr>
              <a:tr h="25110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443,8801,8802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24547"/>
                  </a:ext>
                </a:extLst>
              </a:tr>
              <a:tr h="404603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3478, 3479,8801-8810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80235"/>
                  </a:ext>
                </a:extLst>
              </a:tr>
            </a:tbl>
          </a:graphicData>
        </a:graphic>
      </p:graphicFrame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F4D355EF-B0F2-0C52-7CDD-37E0036C1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12446"/>
              </p:ext>
            </p:extLst>
          </p:nvPr>
        </p:nvGraphicFramePr>
        <p:xfrm>
          <a:off x="2477386" y="3085491"/>
          <a:ext cx="1892596" cy="1368644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933723">
                  <a:extLst>
                    <a:ext uri="{9D8B030D-6E8A-4147-A177-3AD203B41FA5}">
                      <a16:colId xmlns:a16="http://schemas.microsoft.com/office/drawing/2014/main" val="3331003006"/>
                    </a:ext>
                  </a:extLst>
                </a:gridCol>
                <a:gridCol w="958873">
                  <a:extLst>
                    <a:ext uri="{9D8B030D-6E8A-4147-A177-3AD203B41FA5}">
                      <a16:colId xmlns:a16="http://schemas.microsoft.com/office/drawing/2014/main" val="1264617214"/>
                    </a:ext>
                  </a:extLst>
                </a:gridCol>
              </a:tblGrid>
              <a:tr h="342161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453993"/>
                  </a:ext>
                </a:extLst>
              </a:tr>
              <a:tr h="342161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344565"/>
                  </a:ext>
                </a:extLst>
              </a:tr>
              <a:tr h="342161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6463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33072"/>
                  </a:ext>
                </a:extLst>
              </a:tr>
              <a:tr h="342161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TCP Y 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6457-6463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78940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167C1E9-5361-B9B1-8AC0-78CCF4C45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101223"/>
              </p:ext>
            </p:extLst>
          </p:nvPr>
        </p:nvGraphicFramePr>
        <p:xfrm>
          <a:off x="4540102" y="3079150"/>
          <a:ext cx="1884108" cy="1368644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871870">
                  <a:extLst>
                    <a:ext uri="{9D8B030D-6E8A-4147-A177-3AD203B41FA5}">
                      <a16:colId xmlns:a16="http://schemas.microsoft.com/office/drawing/2014/main" val="2864390627"/>
                    </a:ext>
                  </a:extLst>
                </a:gridCol>
                <a:gridCol w="1012238">
                  <a:extLst>
                    <a:ext uri="{9D8B030D-6E8A-4147-A177-3AD203B41FA5}">
                      <a16:colId xmlns:a16="http://schemas.microsoft.com/office/drawing/2014/main" val="2758649420"/>
                    </a:ext>
                  </a:extLst>
                </a:gridCol>
              </a:tblGrid>
              <a:tr h="342161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05570"/>
                  </a:ext>
                </a:extLst>
              </a:tr>
              <a:tr h="342161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3478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0308"/>
                  </a:ext>
                </a:extLst>
              </a:tr>
              <a:tr h="342161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19309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870065"/>
                  </a:ext>
                </a:extLst>
              </a:tr>
              <a:tr h="342161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19302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14323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833C41C0-33AD-AB9D-F60B-6D26F91A2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00672"/>
              </p:ext>
            </p:extLst>
          </p:nvPr>
        </p:nvGraphicFramePr>
        <p:xfrm>
          <a:off x="6594330" y="3079150"/>
          <a:ext cx="1858554" cy="1368645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929277">
                  <a:extLst>
                    <a:ext uri="{9D8B030D-6E8A-4147-A177-3AD203B41FA5}">
                      <a16:colId xmlns:a16="http://schemas.microsoft.com/office/drawing/2014/main" val="1069768186"/>
                    </a:ext>
                  </a:extLst>
                </a:gridCol>
                <a:gridCol w="929277">
                  <a:extLst>
                    <a:ext uri="{9D8B030D-6E8A-4147-A177-3AD203B41FA5}">
                      <a16:colId xmlns:a16="http://schemas.microsoft.com/office/drawing/2014/main" val="532292758"/>
                    </a:ext>
                  </a:extLst>
                </a:gridCol>
              </a:tblGrid>
              <a:tr h="273729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43441"/>
                  </a:ext>
                </a:extLst>
              </a:tr>
              <a:tr h="273729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5222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67108"/>
                  </a:ext>
                </a:extLst>
              </a:tr>
              <a:tr h="273729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5223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98559"/>
                  </a:ext>
                </a:extLst>
              </a:tr>
              <a:tr h="273729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5228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49036"/>
                  </a:ext>
                </a:extLst>
              </a:tr>
              <a:tr h="273729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1255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4017658525"/>
              </p:ext>
            </p:extLst>
          </p:nvPr>
        </p:nvGraphicFramePr>
        <p:xfrm>
          <a:off x="595422" y="1244009"/>
          <a:ext cx="8282764" cy="3391786"/>
        </p:xfrm>
        <a:graphic>
          <a:graphicData uri="http://schemas.openxmlformats.org/drawingml/2006/table">
            <a:tbl>
              <a:tblPr>
                <a:noFill/>
                <a:tableStyleId>{FC0C92C1-7EE7-4775-88B5-A91197C5FD8F}</a:tableStyleId>
              </a:tblPr>
              <a:tblGrid>
                <a:gridCol w="2070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58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58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460063" y="198081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E990A896-DEB4-0C59-E8AA-BE900B0E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28376"/>
              </p:ext>
            </p:extLst>
          </p:nvPr>
        </p:nvGraphicFramePr>
        <p:xfrm>
          <a:off x="699912" y="3301541"/>
          <a:ext cx="1894432" cy="972748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947216">
                  <a:extLst>
                    <a:ext uri="{9D8B030D-6E8A-4147-A177-3AD203B41FA5}">
                      <a16:colId xmlns:a16="http://schemas.microsoft.com/office/drawing/2014/main" val="1991143524"/>
                    </a:ext>
                  </a:extLst>
                </a:gridCol>
                <a:gridCol w="947216">
                  <a:extLst>
                    <a:ext uri="{9D8B030D-6E8A-4147-A177-3AD203B41FA5}">
                      <a16:colId xmlns:a16="http://schemas.microsoft.com/office/drawing/2014/main" val="1511447884"/>
                    </a:ext>
                  </a:extLst>
                </a:gridCol>
              </a:tblGrid>
              <a:tr h="486374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450504"/>
                  </a:ext>
                </a:extLst>
              </a:tr>
              <a:tr h="486374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66158"/>
                  </a:ext>
                </a:extLst>
              </a:tr>
            </a:tbl>
          </a:graphicData>
        </a:graphic>
      </p:graphicFrame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3811B79-4B3E-C6E7-A070-0A0CDE33B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81312"/>
              </p:ext>
            </p:extLst>
          </p:nvPr>
        </p:nvGraphicFramePr>
        <p:xfrm>
          <a:off x="2721935" y="3311357"/>
          <a:ext cx="1865152" cy="962932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902905">
                  <a:extLst>
                    <a:ext uri="{9D8B030D-6E8A-4147-A177-3AD203B41FA5}">
                      <a16:colId xmlns:a16="http://schemas.microsoft.com/office/drawing/2014/main" val="2520960421"/>
                    </a:ext>
                  </a:extLst>
                </a:gridCol>
                <a:gridCol w="962247">
                  <a:extLst>
                    <a:ext uri="{9D8B030D-6E8A-4147-A177-3AD203B41FA5}">
                      <a16:colId xmlns:a16="http://schemas.microsoft.com/office/drawing/2014/main" val="2176087326"/>
                    </a:ext>
                  </a:extLst>
                </a:gridCol>
              </a:tblGrid>
              <a:tr h="481466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60241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9418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12526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982AEB9-AA53-CBF1-282A-56338F778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61818"/>
              </p:ext>
            </p:extLst>
          </p:nvPr>
        </p:nvGraphicFramePr>
        <p:xfrm>
          <a:off x="4706350" y="3528651"/>
          <a:ext cx="1865152" cy="741680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932576">
                  <a:extLst>
                    <a:ext uri="{9D8B030D-6E8A-4147-A177-3AD203B41FA5}">
                      <a16:colId xmlns:a16="http://schemas.microsoft.com/office/drawing/2014/main" val="11792195"/>
                    </a:ext>
                  </a:extLst>
                </a:gridCol>
                <a:gridCol w="932576">
                  <a:extLst>
                    <a:ext uri="{9D8B030D-6E8A-4147-A177-3AD203B41FA5}">
                      <a16:colId xmlns:a16="http://schemas.microsoft.com/office/drawing/2014/main" val="280440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8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993-995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66896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6C4DFD40-8E25-E244-3BED-533369549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77126"/>
              </p:ext>
            </p:extLst>
          </p:nvPr>
        </p:nvGraphicFramePr>
        <p:xfrm>
          <a:off x="6693651" y="3417075"/>
          <a:ext cx="2105247" cy="741680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1078432">
                  <a:extLst>
                    <a:ext uri="{9D8B030D-6E8A-4147-A177-3AD203B41FA5}">
                      <a16:colId xmlns:a16="http://schemas.microsoft.com/office/drawing/2014/main" val="4246874951"/>
                    </a:ext>
                  </a:extLst>
                </a:gridCol>
                <a:gridCol w="1026815">
                  <a:extLst>
                    <a:ext uri="{9D8B030D-6E8A-4147-A177-3AD203B41FA5}">
                      <a16:colId xmlns:a16="http://schemas.microsoft.com/office/drawing/2014/main" val="2682063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4469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455400" y="27751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3974012372"/>
              </p:ext>
            </p:extLst>
          </p:nvPr>
        </p:nvGraphicFramePr>
        <p:xfrm>
          <a:off x="318976" y="871869"/>
          <a:ext cx="8708068" cy="3902148"/>
        </p:xfrm>
        <a:graphic>
          <a:graphicData uri="http://schemas.openxmlformats.org/drawingml/2006/table">
            <a:tbl>
              <a:tblPr>
                <a:noFill/>
                <a:tableStyleId>{FC0C92C1-7EE7-4775-88B5-A91197C5FD8F}</a:tableStyleId>
              </a:tblPr>
              <a:tblGrid>
                <a:gridCol w="2177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7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7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7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10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10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48BFABC6-327A-5672-421B-CA22A3F78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76989"/>
              </p:ext>
            </p:extLst>
          </p:nvPr>
        </p:nvGraphicFramePr>
        <p:xfrm>
          <a:off x="455400" y="3272547"/>
          <a:ext cx="1936926" cy="909225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968463">
                  <a:extLst>
                    <a:ext uri="{9D8B030D-6E8A-4147-A177-3AD203B41FA5}">
                      <a16:colId xmlns:a16="http://schemas.microsoft.com/office/drawing/2014/main" val="149526318"/>
                    </a:ext>
                  </a:extLst>
                </a:gridCol>
                <a:gridCol w="968463">
                  <a:extLst>
                    <a:ext uri="{9D8B030D-6E8A-4147-A177-3AD203B41FA5}">
                      <a16:colId xmlns:a16="http://schemas.microsoft.com/office/drawing/2014/main" val="91050351"/>
                    </a:ext>
                  </a:extLst>
                </a:gridCol>
              </a:tblGrid>
              <a:tr h="303075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88730"/>
                  </a:ext>
                </a:extLst>
              </a:tr>
              <a:tr h="30307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31786"/>
                  </a:ext>
                </a:extLst>
              </a:tr>
              <a:tr h="30307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39249"/>
                  </a:ext>
                </a:extLst>
              </a:tr>
            </a:tbl>
          </a:graphicData>
        </a:graphic>
      </p:graphicFrame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AFDA8706-C52B-9C3D-D8DD-1CED43B09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18584"/>
              </p:ext>
            </p:extLst>
          </p:nvPr>
        </p:nvGraphicFramePr>
        <p:xfrm>
          <a:off x="6964324" y="3506234"/>
          <a:ext cx="1936926" cy="1112520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968463">
                  <a:extLst>
                    <a:ext uri="{9D8B030D-6E8A-4147-A177-3AD203B41FA5}">
                      <a16:colId xmlns:a16="http://schemas.microsoft.com/office/drawing/2014/main" val="3109907294"/>
                    </a:ext>
                  </a:extLst>
                </a:gridCol>
                <a:gridCol w="968463">
                  <a:extLst>
                    <a:ext uri="{9D8B030D-6E8A-4147-A177-3AD203B41FA5}">
                      <a16:colId xmlns:a16="http://schemas.microsoft.com/office/drawing/2014/main" val="412060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6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391789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E26F322-8C95-2154-702A-592A99280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52652"/>
              </p:ext>
            </p:extLst>
          </p:nvPr>
        </p:nvGraphicFramePr>
        <p:xfrm>
          <a:off x="2552692" y="3356319"/>
          <a:ext cx="1936926" cy="741680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968463">
                  <a:extLst>
                    <a:ext uri="{9D8B030D-6E8A-4147-A177-3AD203B41FA5}">
                      <a16:colId xmlns:a16="http://schemas.microsoft.com/office/drawing/2014/main" val="2935623506"/>
                    </a:ext>
                  </a:extLst>
                </a:gridCol>
                <a:gridCol w="968463">
                  <a:extLst>
                    <a:ext uri="{9D8B030D-6E8A-4147-A177-3AD203B41FA5}">
                      <a16:colId xmlns:a16="http://schemas.microsoft.com/office/drawing/2014/main" val="3911318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05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990981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5178E0C-CED2-663F-CB8B-FB7BA96EF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5398"/>
              </p:ext>
            </p:extLst>
          </p:nvPr>
        </p:nvGraphicFramePr>
        <p:xfrm>
          <a:off x="4745323" y="3356319"/>
          <a:ext cx="1988562" cy="1112520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1020099">
                  <a:extLst>
                    <a:ext uri="{9D8B030D-6E8A-4147-A177-3AD203B41FA5}">
                      <a16:colId xmlns:a16="http://schemas.microsoft.com/office/drawing/2014/main" val="1242592640"/>
                    </a:ext>
                  </a:extLst>
                </a:gridCol>
                <a:gridCol w="968463">
                  <a:extLst>
                    <a:ext uri="{9D8B030D-6E8A-4147-A177-3AD203B41FA5}">
                      <a16:colId xmlns:a16="http://schemas.microsoft.com/office/drawing/2014/main" val="14035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43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IMAP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143 o 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34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1872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289942" y="122619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2330504121"/>
              </p:ext>
            </p:extLst>
          </p:nvPr>
        </p:nvGraphicFramePr>
        <p:xfrm>
          <a:off x="289942" y="850604"/>
          <a:ext cx="8513816" cy="3870252"/>
        </p:xfrm>
        <a:graphic>
          <a:graphicData uri="http://schemas.openxmlformats.org/drawingml/2006/table">
            <a:tbl>
              <a:tblPr>
                <a:noFill/>
                <a:tableStyleId>{FC0C92C1-7EE7-4775-88B5-A91197C5FD8F}</a:tableStyleId>
              </a:tblPr>
              <a:tblGrid>
                <a:gridCol w="2099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9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6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51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1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B2E93A4-C970-3F5C-D8B1-0C82719CA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843179"/>
              </p:ext>
            </p:extLst>
          </p:nvPr>
        </p:nvGraphicFramePr>
        <p:xfrm>
          <a:off x="361507" y="3279999"/>
          <a:ext cx="1941641" cy="1337978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958634">
                  <a:extLst>
                    <a:ext uri="{9D8B030D-6E8A-4147-A177-3AD203B41FA5}">
                      <a16:colId xmlns:a16="http://schemas.microsoft.com/office/drawing/2014/main" val="751522419"/>
                    </a:ext>
                  </a:extLst>
                </a:gridCol>
                <a:gridCol w="983007">
                  <a:extLst>
                    <a:ext uri="{9D8B030D-6E8A-4147-A177-3AD203B41FA5}">
                      <a16:colId xmlns:a16="http://schemas.microsoft.com/office/drawing/2014/main" val="2154057154"/>
                    </a:ext>
                  </a:extLst>
                </a:gridCol>
              </a:tblGrid>
              <a:tr h="423578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04846"/>
                  </a:ext>
                </a:extLst>
              </a:tr>
              <a:tr h="423578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TCP/IP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Superiores a 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236533"/>
                  </a:ext>
                </a:extLst>
              </a:tr>
              <a:tr h="423578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UDP/IP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Superiores a 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843039"/>
                  </a:ext>
                </a:extLst>
              </a:tr>
            </a:tbl>
          </a:graphicData>
        </a:graphic>
      </p:graphicFrame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488CA89F-A99C-7DE3-9CC7-B43ECA871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352957"/>
              </p:ext>
            </p:extLst>
          </p:nvPr>
        </p:nvGraphicFramePr>
        <p:xfrm>
          <a:off x="2374713" y="3206457"/>
          <a:ext cx="2074543" cy="1515840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887889">
                  <a:extLst>
                    <a:ext uri="{9D8B030D-6E8A-4147-A177-3AD203B41FA5}">
                      <a16:colId xmlns:a16="http://schemas.microsoft.com/office/drawing/2014/main" val="140651861"/>
                    </a:ext>
                  </a:extLst>
                </a:gridCol>
                <a:gridCol w="1186654">
                  <a:extLst>
                    <a:ext uri="{9D8B030D-6E8A-4147-A177-3AD203B41FA5}">
                      <a16:colId xmlns:a16="http://schemas.microsoft.com/office/drawing/2014/main" val="1949894326"/>
                    </a:ext>
                  </a:extLst>
                </a:gridCol>
              </a:tblGrid>
              <a:tr h="35288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67442"/>
                  </a:ext>
                </a:extLst>
              </a:tr>
              <a:tr h="35288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77014"/>
                  </a:ext>
                </a:extLst>
              </a:tr>
              <a:tr h="35288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3478-3481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292998"/>
                  </a:ext>
                </a:extLst>
              </a:tr>
              <a:tr h="35288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50000/60000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88205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9439B96-AD59-9E0A-D771-A2C523910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3611"/>
              </p:ext>
            </p:extLst>
          </p:nvPr>
        </p:nvGraphicFramePr>
        <p:xfrm>
          <a:off x="4488884" y="3286056"/>
          <a:ext cx="2061628" cy="1181289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938530">
                  <a:extLst>
                    <a:ext uri="{9D8B030D-6E8A-4147-A177-3AD203B41FA5}">
                      <a16:colId xmlns:a16="http://schemas.microsoft.com/office/drawing/2014/main" val="951862841"/>
                    </a:ext>
                  </a:extLst>
                </a:gridCol>
                <a:gridCol w="1123098">
                  <a:extLst>
                    <a:ext uri="{9D8B030D-6E8A-4147-A177-3AD203B41FA5}">
                      <a16:colId xmlns:a16="http://schemas.microsoft.com/office/drawing/2014/main" val="1485568285"/>
                    </a:ext>
                  </a:extLst>
                </a:gridCol>
              </a:tblGrid>
              <a:tr h="35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21600"/>
                  </a:ext>
                </a:extLst>
              </a:tr>
              <a:tr h="629638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80/433/443/3479/5060/5062/5222/6250/12000/65000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017694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825BAF1A-0D7B-3F50-07F1-5D17BC8B9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790758"/>
              </p:ext>
            </p:extLst>
          </p:nvPr>
        </p:nvGraphicFramePr>
        <p:xfrm>
          <a:off x="6651887" y="3178298"/>
          <a:ext cx="2130606" cy="1495577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916519">
                  <a:extLst>
                    <a:ext uri="{9D8B030D-6E8A-4147-A177-3AD203B41FA5}">
                      <a16:colId xmlns:a16="http://schemas.microsoft.com/office/drawing/2014/main" val="809657940"/>
                    </a:ext>
                  </a:extLst>
                </a:gridCol>
                <a:gridCol w="1214087">
                  <a:extLst>
                    <a:ext uri="{9D8B030D-6E8A-4147-A177-3AD203B41FA5}">
                      <a16:colId xmlns:a16="http://schemas.microsoft.com/office/drawing/2014/main" val="4019454005"/>
                    </a:ext>
                  </a:extLst>
                </a:gridCol>
              </a:tblGrid>
              <a:tr h="362754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11779"/>
                  </a:ext>
                </a:extLst>
              </a:tr>
              <a:tr h="53846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1935/3478/3480/3659/1000-10099/42127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592545"/>
                  </a:ext>
                </a:extLst>
              </a:tr>
              <a:tr h="53846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3074/3478-3479/3659/6000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1918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343105" y="128384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163817437"/>
              </p:ext>
            </p:extLst>
          </p:nvPr>
        </p:nvGraphicFramePr>
        <p:xfrm>
          <a:off x="343105" y="946297"/>
          <a:ext cx="8226736" cy="3713214"/>
        </p:xfrm>
        <a:graphic>
          <a:graphicData uri="http://schemas.openxmlformats.org/drawingml/2006/table">
            <a:tbl>
              <a:tblPr>
                <a:noFill/>
                <a:tableStyleId>{FC0C92C1-7EE7-4775-88B5-A91197C5FD8F}</a:tableStyleId>
              </a:tblPr>
              <a:tblGrid>
                <a:gridCol w="2056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6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6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34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4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43AC383D-358D-4A1E-C183-092DF8AED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56854"/>
              </p:ext>
            </p:extLst>
          </p:nvPr>
        </p:nvGraphicFramePr>
        <p:xfrm>
          <a:off x="343105" y="3228413"/>
          <a:ext cx="2017324" cy="741680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1008662">
                  <a:extLst>
                    <a:ext uri="{9D8B030D-6E8A-4147-A177-3AD203B41FA5}">
                      <a16:colId xmlns:a16="http://schemas.microsoft.com/office/drawing/2014/main" val="1135646569"/>
                    </a:ext>
                  </a:extLst>
                </a:gridCol>
                <a:gridCol w="1008662">
                  <a:extLst>
                    <a:ext uri="{9D8B030D-6E8A-4147-A177-3AD203B41FA5}">
                      <a16:colId xmlns:a16="http://schemas.microsoft.com/office/drawing/2014/main" val="3141728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4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4070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18327"/>
                  </a:ext>
                </a:extLst>
              </a:tr>
            </a:tbl>
          </a:graphicData>
        </a:graphic>
      </p:graphicFrame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4261D19F-C086-1616-6149-CF7949CCD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910542"/>
              </p:ext>
            </p:extLst>
          </p:nvPr>
        </p:nvGraphicFramePr>
        <p:xfrm>
          <a:off x="2476198" y="3149803"/>
          <a:ext cx="1903798" cy="1284830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951899">
                  <a:extLst>
                    <a:ext uri="{9D8B030D-6E8A-4147-A177-3AD203B41FA5}">
                      <a16:colId xmlns:a16="http://schemas.microsoft.com/office/drawing/2014/main" val="3635745702"/>
                    </a:ext>
                  </a:extLst>
                </a:gridCol>
                <a:gridCol w="951899">
                  <a:extLst>
                    <a:ext uri="{9D8B030D-6E8A-4147-A177-3AD203B41FA5}">
                      <a16:colId xmlns:a16="http://schemas.microsoft.com/office/drawing/2014/main" val="1474765519"/>
                    </a:ext>
                  </a:extLst>
                </a:gridCol>
              </a:tblGrid>
              <a:tr h="413815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04001"/>
                  </a:ext>
                </a:extLst>
              </a:tr>
              <a:tr h="41381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TCP y 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5938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62701"/>
                  </a:ext>
                </a:extLst>
              </a:tr>
              <a:tr h="41381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751266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A8C342C-A493-75D5-468E-ED746406A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40998"/>
              </p:ext>
            </p:extLst>
          </p:nvPr>
        </p:nvGraphicFramePr>
        <p:xfrm>
          <a:off x="4571999" y="3149803"/>
          <a:ext cx="1807534" cy="741680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903767">
                  <a:extLst>
                    <a:ext uri="{9D8B030D-6E8A-4147-A177-3AD203B41FA5}">
                      <a16:colId xmlns:a16="http://schemas.microsoft.com/office/drawing/2014/main" val="19955078"/>
                    </a:ext>
                  </a:extLst>
                </a:gridCol>
                <a:gridCol w="903767">
                  <a:extLst>
                    <a:ext uri="{9D8B030D-6E8A-4147-A177-3AD203B41FA5}">
                      <a16:colId xmlns:a16="http://schemas.microsoft.com/office/drawing/2014/main" val="272885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33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6568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089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43;p35">
            <a:extLst>
              <a:ext uri="{FF2B5EF4-FFF2-40B4-BE49-F238E27FC236}">
                <a16:creationId xmlns:a16="http://schemas.microsoft.com/office/drawing/2014/main" id="{2B4AD04A-D158-84E4-E519-16DDFD2C71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300251"/>
              </p:ext>
            </p:extLst>
          </p:nvPr>
        </p:nvGraphicFramePr>
        <p:xfrm>
          <a:off x="409317" y="370690"/>
          <a:ext cx="8520600" cy="4177955"/>
        </p:xfrm>
        <a:graphic>
          <a:graphicData uri="http://schemas.openxmlformats.org/drawingml/2006/table">
            <a:tbl>
              <a:tblPr>
                <a:noFill/>
                <a:tableStyleId>{FC0C92C1-7EE7-4775-88B5-A91197C5FD8F}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8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28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50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Instagram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Amazon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</a:t>
                      </a:r>
                      <a:r>
                        <a:rPr lang="es-MX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Teams</a:t>
                      </a:r>
                      <a:endParaRPr lang="es-MX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CC56A1E-63FE-BD78-D9A1-BBDD1DB9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562863"/>
              </p:ext>
            </p:extLst>
          </p:nvPr>
        </p:nvGraphicFramePr>
        <p:xfrm>
          <a:off x="505010" y="2921443"/>
          <a:ext cx="2000730" cy="1010920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898488">
                  <a:extLst>
                    <a:ext uri="{9D8B030D-6E8A-4147-A177-3AD203B41FA5}">
                      <a16:colId xmlns:a16="http://schemas.microsoft.com/office/drawing/2014/main" val="4237597944"/>
                    </a:ext>
                  </a:extLst>
                </a:gridCol>
                <a:gridCol w="1102242">
                  <a:extLst>
                    <a:ext uri="{9D8B030D-6E8A-4147-A177-3AD203B41FA5}">
                      <a16:colId xmlns:a16="http://schemas.microsoft.com/office/drawing/2014/main" val="1543112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73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20 (control de transmisión)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68730"/>
                  </a:ext>
                </a:extLst>
              </a:tr>
            </a:tbl>
          </a:graphicData>
        </a:graphic>
      </p:graphicFrame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22EB1B03-1241-54C7-7B23-5285C8A55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12829"/>
              </p:ext>
            </p:extLst>
          </p:nvPr>
        </p:nvGraphicFramePr>
        <p:xfrm>
          <a:off x="2732568" y="2997480"/>
          <a:ext cx="1839432" cy="858845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919716">
                  <a:extLst>
                    <a:ext uri="{9D8B030D-6E8A-4147-A177-3AD203B41FA5}">
                      <a16:colId xmlns:a16="http://schemas.microsoft.com/office/drawing/2014/main" val="2333305400"/>
                    </a:ext>
                  </a:extLst>
                </a:gridCol>
                <a:gridCol w="919716">
                  <a:extLst>
                    <a:ext uri="{9D8B030D-6E8A-4147-A177-3AD203B41FA5}">
                      <a16:colId xmlns:a16="http://schemas.microsoft.com/office/drawing/2014/main" val="1601531101"/>
                    </a:ext>
                  </a:extLst>
                </a:gridCol>
              </a:tblGrid>
              <a:tr h="353386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2967"/>
                  </a:ext>
                </a:extLst>
              </a:tr>
              <a:tr h="50545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TCP y 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364002"/>
                  </a:ext>
                </a:extLst>
              </a:tr>
            </a:tbl>
          </a:graphicData>
        </a:graphic>
      </p:graphicFrame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540477D7-33F8-DF1A-B718-5317D2E05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34233"/>
              </p:ext>
            </p:extLst>
          </p:nvPr>
        </p:nvGraphicFramePr>
        <p:xfrm>
          <a:off x="4744949" y="2984670"/>
          <a:ext cx="1945758" cy="1112520"/>
        </p:xfrm>
        <a:graphic>
          <a:graphicData uri="http://schemas.openxmlformats.org/drawingml/2006/table">
            <a:tbl>
              <a:tblPr firstRow="1" bandRow="1">
                <a:tableStyleId>{FC0C92C1-7EE7-4775-88B5-A91197C5FD8F}</a:tableStyleId>
              </a:tblPr>
              <a:tblGrid>
                <a:gridCol w="972879">
                  <a:extLst>
                    <a:ext uri="{9D8B030D-6E8A-4147-A177-3AD203B41FA5}">
                      <a16:colId xmlns:a16="http://schemas.microsoft.com/office/drawing/2014/main" val="3799825306"/>
                    </a:ext>
                  </a:extLst>
                </a:gridCol>
                <a:gridCol w="972879">
                  <a:extLst>
                    <a:ext uri="{9D8B030D-6E8A-4147-A177-3AD203B41FA5}">
                      <a16:colId xmlns:a16="http://schemas.microsoft.com/office/drawing/2014/main" val="15543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Protocolo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Puertos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7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3478-3481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45643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C3CE1BA7-7885-5EE0-D701-3F50F23B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19" y="914400"/>
            <a:ext cx="1138541" cy="10588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7306113-C580-A190-F85A-38E0B6DC8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062" y="594855"/>
            <a:ext cx="1752136" cy="16273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EB2A5E7-F639-3AAD-C256-9F7AE0528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10" y="914400"/>
            <a:ext cx="1752136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5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Presentación en pantalla (16:9)</PresentationFormat>
  <Paragraphs>180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Rajdhani</vt:lpstr>
      <vt:lpstr>Arial</vt:lpstr>
      <vt:lpstr>Open Sans Light</vt:lpstr>
      <vt:lpstr>Open Sans</vt:lpstr>
      <vt:lpstr>Open Sans SemiBold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Alejandra Restrepo Rojas</cp:lastModifiedBy>
  <cp:revision>1</cp:revision>
  <dcterms:modified xsi:type="dcterms:W3CDTF">2022-09-27T00:00:49Z</dcterms:modified>
</cp:coreProperties>
</file>