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A1B6B8-252E-4F16-91ED-F8818A800273}">
  <a:tblStyle styleId="{A8A1B6B8-252E-4F16-91ED-F8818A8002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Eliseo Figueroa" userId="4de18e2441e06ff4" providerId="LiveId" clId="{B7CA9CA6-217E-4E33-9C7B-62F64BA6F9CE}"/>
    <pc:docChg chg="custSel modSld">
      <pc:chgData name="Cristian Eliseo Figueroa" userId="4de18e2441e06ff4" providerId="LiveId" clId="{B7CA9CA6-217E-4E33-9C7B-62F64BA6F9CE}" dt="2022-09-16T03:17:36.552" v="758" actId="20577"/>
      <pc:docMkLst>
        <pc:docMk/>
      </pc:docMkLst>
      <pc:sldChg chg="modSp mod">
        <pc:chgData name="Cristian Eliseo Figueroa" userId="4de18e2441e06ff4" providerId="LiveId" clId="{B7CA9CA6-217E-4E33-9C7B-62F64BA6F9CE}" dt="2022-09-16T03:04:38.608" v="124" actId="20577"/>
        <pc:sldMkLst>
          <pc:docMk/>
          <pc:sldMk cId="0" sldId="258"/>
        </pc:sldMkLst>
        <pc:graphicFrameChg chg="modGraphic">
          <ac:chgData name="Cristian Eliseo Figueroa" userId="4de18e2441e06ff4" providerId="LiveId" clId="{B7CA9CA6-217E-4E33-9C7B-62F64BA6F9CE}" dt="2022-09-16T03:04:38.608" v="124" actId="20577"/>
          <ac:graphicFrameMkLst>
            <pc:docMk/>
            <pc:sldMk cId="0" sldId="258"/>
            <ac:graphicFrameMk id="99" creationId="{00000000-0000-0000-0000-000000000000}"/>
          </ac:graphicFrameMkLst>
        </pc:graphicFrameChg>
      </pc:sldChg>
      <pc:sldChg chg="modSp mod">
        <pc:chgData name="Cristian Eliseo Figueroa" userId="4de18e2441e06ff4" providerId="LiveId" clId="{B7CA9CA6-217E-4E33-9C7B-62F64BA6F9CE}" dt="2022-09-16T03:07:32.639" v="262" actId="20577"/>
        <pc:sldMkLst>
          <pc:docMk/>
          <pc:sldMk cId="0" sldId="259"/>
        </pc:sldMkLst>
        <pc:graphicFrameChg chg="modGraphic">
          <ac:chgData name="Cristian Eliseo Figueroa" userId="4de18e2441e06ff4" providerId="LiveId" clId="{B7CA9CA6-217E-4E33-9C7B-62F64BA6F9CE}" dt="2022-09-16T03:07:32.639" v="262" actId="20577"/>
          <ac:graphicFrameMkLst>
            <pc:docMk/>
            <pc:sldMk cId="0" sldId="259"/>
            <ac:graphicFrameMk id="113" creationId="{00000000-0000-0000-0000-000000000000}"/>
          </ac:graphicFrameMkLst>
        </pc:graphicFrameChg>
      </pc:sldChg>
      <pc:sldChg chg="modSp mod">
        <pc:chgData name="Cristian Eliseo Figueroa" userId="4de18e2441e06ff4" providerId="LiveId" clId="{B7CA9CA6-217E-4E33-9C7B-62F64BA6F9CE}" dt="2022-09-16T03:10:46.464" v="511" actId="20577"/>
        <pc:sldMkLst>
          <pc:docMk/>
          <pc:sldMk cId="0" sldId="260"/>
        </pc:sldMkLst>
        <pc:graphicFrameChg chg="modGraphic">
          <ac:chgData name="Cristian Eliseo Figueroa" userId="4de18e2441e06ff4" providerId="LiveId" clId="{B7CA9CA6-217E-4E33-9C7B-62F64BA6F9CE}" dt="2022-09-16T03:10:46.464" v="511" actId="20577"/>
          <ac:graphicFrameMkLst>
            <pc:docMk/>
            <pc:sldMk cId="0" sldId="260"/>
            <ac:graphicFrameMk id="124" creationId="{00000000-0000-0000-0000-000000000000}"/>
          </ac:graphicFrameMkLst>
        </pc:graphicFrameChg>
      </pc:sldChg>
      <pc:sldChg chg="modSp mod">
        <pc:chgData name="Cristian Eliseo Figueroa" userId="4de18e2441e06ff4" providerId="LiveId" clId="{B7CA9CA6-217E-4E33-9C7B-62F64BA6F9CE}" dt="2022-09-16T03:14:10.310" v="700"/>
        <pc:sldMkLst>
          <pc:docMk/>
          <pc:sldMk cId="0" sldId="261"/>
        </pc:sldMkLst>
        <pc:graphicFrameChg chg="mod modGraphic">
          <ac:chgData name="Cristian Eliseo Figueroa" userId="4de18e2441e06ff4" providerId="LiveId" clId="{B7CA9CA6-217E-4E33-9C7B-62F64BA6F9CE}" dt="2022-09-16T03:14:10.310" v="700"/>
          <ac:graphicFrameMkLst>
            <pc:docMk/>
            <pc:sldMk cId="0" sldId="261"/>
            <ac:graphicFrameMk id="134" creationId="{00000000-0000-0000-0000-000000000000}"/>
          </ac:graphicFrameMkLst>
        </pc:graphicFrameChg>
      </pc:sldChg>
      <pc:sldChg chg="addSp modSp mod">
        <pc:chgData name="Cristian Eliseo Figueroa" userId="4de18e2441e06ff4" providerId="LiveId" clId="{B7CA9CA6-217E-4E33-9C7B-62F64BA6F9CE}" dt="2022-09-16T03:17:36.552" v="758" actId="20577"/>
        <pc:sldMkLst>
          <pc:docMk/>
          <pc:sldMk cId="0" sldId="262"/>
        </pc:sldMkLst>
        <pc:graphicFrameChg chg="mod modGraphic">
          <ac:chgData name="Cristian Eliseo Figueroa" userId="4de18e2441e06ff4" providerId="LiveId" clId="{B7CA9CA6-217E-4E33-9C7B-62F64BA6F9CE}" dt="2022-09-16T03:17:36.552" v="758" actId="20577"/>
          <ac:graphicFrameMkLst>
            <pc:docMk/>
            <pc:sldMk cId="0" sldId="262"/>
            <ac:graphicFrameMk id="143" creationId="{00000000-0000-0000-0000-000000000000}"/>
          </ac:graphicFrameMkLst>
        </pc:graphicFrameChg>
        <pc:picChg chg="add mod">
          <ac:chgData name="Cristian Eliseo Figueroa" userId="4de18e2441e06ff4" providerId="LiveId" clId="{B7CA9CA6-217E-4E33-9C7B-62F64BA6F9CE}" dt="2022-09-16T03:16:38.961" v="750" actId="1076"/>
          <ac:picMkLst>
            <pc:docMk/>
            <pc:sldMk cId="0" sldId="262"/>
            <ac:picMk id="3" creationId="{7BCCACC8-2CC1-80E5-B570-A55B8A3466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2124796086"/>
              </p:ext>
            </p:extLst>
          </p:nvPr>
        </p:nvGraphicFramePr>
        <p:xfrm>
          <a:off x="897625" y="1561050"/>
          <a:ext cx="7239000" cy="3020540"/>
        </p:xfrm>
        <a:graphic>
          <a:graphicData uri="http://schemas.openxmlformats.org/drawingml/2006/table">
            <a:tbl>
              <a:tblPr>
                <a:noFill/>
                <a:tableStyleId>{A8A1B6B8-252E-4F16-91ED-F8818A800273}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80,443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 TCP y también los puertos UPD 19302-19309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53, 443, 5222, 5223, 5228 TCP,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513007663"/>
              </p:ext>
            </p:extLst>
          </p:nvPr>
        </p:nvGraphicFramePr>
        <p:xfrm>
          <a:off x="897625" y="1561050"/>
          <a:ext cx="7239000" cy="2776700"/>
        </p:xfrm>
        <a:graphic>
          <a:graphicData uri="http://schemas.openxmlformats.org/drawingml/2006/table">
            <a:tbl>
              <a:tblPr>
                <a:noFill/>
                <a:tableStyleId>{A8A1B6B8-252E-4F16-91ED-F8818A800273}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3306 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dedicado 9418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 TCP y HTTP Puerto 80,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 y el 443,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1347266366"/>
              </p:ext>
            </p:extLst>
          </p:nvPr>
        </p:nvGraphicFramePr>
        <p:xfrm>
          <a:off x="897625" y="1561050"/>
          <a:ext cx="7239000" cy="3291812"/>
        </p:xfrm>
        <a:graphic>
          <a:graphicData uri="http://schemas.openxmlformats.org/drawingml/2006/table">
            <a:tbl>
              <a:tblPr>
                <a:noFill/>
                <a:tableStyleId>{A8A1B6B8-252E-4F16-91ED-F8818A800273}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Es privada y asignada por el propio VB que actúa como servidor DHCP.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Necesita tener abierto el puerto 1194 UDP,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La mayoría usan los puertos 143 o 993 para IMAP, o 110 o 995 para POP,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</a:t>
                      </a: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uerto 21 TCP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3582717976"/>
              </p:ext>
            </p:extLst>
          </p:nvPr>
        </p:nvGraphicFramePr>
        <p:xfrm>
          <a:off x="897625" y="1561050"/>
          <a:ext cx="7239000" cy="3264380"/>
        </p:xfrm>
        <a:graphic>
          <a:graphicData uri="http://schemas.openxmlformats.org/drawingml/2006/table">
            <a:tbl>
              <a:tblPr>
                <a:noFill/>
                <a:tableStyleId>{A8A1B6B8-252E-4F16-91ED-F8818A800273}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TCP/IP y UDP/IP superiores al puerto 1024,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443/TCP 3478-3481/UDP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80, 433, 443, 3478, 3479, 5060, 5062, 5222, 6250 y 120000-65000,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1935, 3478-3480, 3659, 10000-10099, 42127. UDP: 3074, 3478-3479, 3659, 6000.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2900786785"/>
              </p:ext>
            </p:extLst>
          </p:nvPr>
        </p:nvGraphicFramePr>
        <p:xfrm>
          <a:off x="897625" y="1440910"/>
          <a:ext cx="7239000" cy="2532860"/>
        </p:xfrm>
        <a:graphic>
          <a:graphicData uri="http://schemas.openxmlformats.org/drawingml/2006/table">
            <a:tbl>
              <a:tblPr>
                <a:noFill/>
                <a:tableStyleId>{A8A1B6B8-252E-4F16-91ED-F8818A800273}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80 y 443,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5938 TCP/UDP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 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 (puerto TCP remoto 80) y HTTPS (443),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7BCCACC8-2CC1-80E5-B570-A55B8A3466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54" y="1842262"/>
            <a:ext cx="1505829" cy="835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272</Words>
  <Application>Microsoft Office PowerPoint</Application>
  <PresentationFormat>Presentación en pantalla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Rajdhani</vt:lpstr>
      <vt:lpstr>Arial</vt:lpstr>
      <vt:lpstr>Open Sans Light</vt:lpstr>
      <vt:lpstr>Open Sans SemiBold</vt:lpstr>
      <vt:lpstr>Open Sans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Eliseo Figueroa</dc:creator>
  <cp:lastModifiedBy>Cristian Eliseo Figueroa</cp:lastModifiedBy>
  <cp:revision>1</cp:revision>
  <dcterms:modified xsi:type="dcterms:W3CDTF">2022-09-16T03:17:44Z</dcterms:modified>
</cp:coreProperties>
</file>