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bold r:id="rId22"/>
      <p:italic r:id="rId23"/>
      <p:boldItalic r:id="rId24"/>
    </p:embeddedFont>
    <p:embeddedFont>
      <p:font typeface="Open Sans SemiBold" panose="020B0706030804020204" pitchFamily="34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F8BECB-9C72-46B5-A64B-098AC1D8306D}">
  <a:tblStyle styleId="{70F8BECB-9C72-46B5-A64B-098AC1D83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364" autoAdjust="0"/>
  </p:normalViewPr>
  <p:slideViewPr>
    <p:cSldViewPr snapToGrid="0">
      <p:cViewPr varScale="1">
        <p:scale>
          <a:sx n="109" d="100"/>
          <a:sy n="109" d="100"/>
        </p:scale>
        <p:origin x="64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48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1890311681"/>
              </p:ext>
            </p:extLst>
          </p:nvPr>
        </p:nvGraphicFramePr>
        <p:xfrm>
          <a:off x="594909" y="716095"/>
          <a:ext cx="7541716" cy="3525399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88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83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los puertos 80 y 443 TCP, son los que va a utilizar la aplicación para la conexión, TCP 8801 y 8802, así como los UDP 3478, 3479, 8801 y 8802,</a:t>
                      </a:r>
                      <a:r>
                        <a:rPr lang="es-ES" sz="12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van a permitir que podamos realizar una llamada de vídeo.</a:t>
                      </a:r>
                      <a:endParaRPr sz="1200" b="0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 </a:t>
                      </a:r>
                      <a:r>
                        <a:rPr lang="es-E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443 TCP para las conexiones HTTPS, es el puerto TCP 6463, así como los puertos TCP y UDP 6457-6463. </a:t>
                      </a: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Los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puertos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3478 y 19302-19309</a:t>
                      </a:r>
                      <a:b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permiten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el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flujo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datos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de multimedia (audio y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vìdeo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E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TCP: 5222, 5223, 5228 y 524</a:t>
                      </a:r>
                    </a:p>
                    <a:p>
                      <a:pPr rtl="0"/>
                      <a:endParaRPr lang="es-E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rtl="0"/>
                      <a:r>
                        <a:rPr lang="es-E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UDP: 3478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16" y="828797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63" y="82879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715" y="828797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3079" y="786871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628747" y="-119242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53271814"/>
              </p:ext>
            </p:extLst>
          </p:nvPr>
        </p:nvGraphicFramePr>
        <p:xfrm>
          <a:off x="815247" y="848300"/>
          <a:ext cx="7595859" cy="3183373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89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9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 b="1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r>
                        <a:rPr lang="es-E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usa el puerto 3306 por defecto.</a:t>
                      </a:r>
                      <a:br>
                        <a:rPr lang="es-E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</a:b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 b="1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1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puerto</a:t>
                      </a:r>
                      <a:r>
                        <a:rPr lang="es-ES" sz="1200" b="1" baseline="0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ES" sz="1200" b="1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(9418)</a:t>
                      </a: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0" i="1" u="sng" dirty="0">
                          <a:solidFill>
                            <a:schemeClr val="dk1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Puerto 443 TCP y HTTP Puerto 80,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i="1" u="sng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dirty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Puerto 80 y el 443,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638978" y="319489"/>
            <a:ext cx="5570397" cy="52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89" y="1012379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683" y="902256"/>
            <a:ext cx="1410001" cy="73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555" y="1041762"/>
            <a:ext cx="1176820" cy="59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761" y="761229"/>
            <a:ext cx="1325225" cy="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1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033314881"/>
              </p:ext>
            </p:extLst>
          </p:nvPr>
        </p:nvGraphicFramePr>
        <p:xfrm>
          <a:off x="764407" y="689254"/>
          <a:ext cx="7350893" cy="3188684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70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1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del </a:t>
                      </a:r>
                      <a:r>
                        <a:rPr lang="en-US" sz="1200" b="0" dirty="0" err="1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lang="en-US"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 b="0" dirty="0">
                          <a:sym typeface="Rajdhani"/>
                        </a:rPr>
                        <a:t>Puertos configurables: 22,443,3389,18083 y el rango desde 49152 hasta 65534</a:t>
                      </a:r>
                      <a:endParaRPr sz="1200" b="0"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El protocolo y puerto predeterminados para Mobile VPN </a:t>
                      </a:r>
                      <a:r>
                        <a:rPr lang="es-ES" sz="1200" b="0" dirty="0" err="1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with</a:t>
                      </a:r>
                      <a:r>
                        <a:rPr lang="es-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SSL es el puerto TCP 443.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La </a:t>
                      </a:r>
                      <a:r>
                        <a:rPr lang="en-US" sz="1200" b="0" dirty="0" err="1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mayoría</a:t>
                      </a: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usan</a:t>
                      </a: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143 o 993 para IMAP, o 110 o 995 para POP.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200" b="0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200" b="0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FTP:   puerto de red 20 y el 21.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47" y="733221"/>
            <a:ext cx="857156" cy="72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908" y="752169"/>
            <a:ext cx="676462" cy="68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1777" y="724017"/>
            <a:ext cx="803531" cy="68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7715" y="745704"/>
            <a:ext cx="717685" cy="66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/>
        </p:nvSpPr>
        <p:spPr>
          <a:xfrm>
            <a:off x="757775" y="209321"/>
            <a:ext cx="5451600" cy="58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448218771"/>
              </p:ext>
            </p:extLst>
          </p:nvPr>
        </p:nvGraphicFramePr>
        <p:xfrm>
          <a:off x="643224" y="906527"/>
          <a:ext cx="7368167" cy="3518393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71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28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Puertos TCP/IP y UDP/IP superiores al puerto 1024.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Skype:  Usa puertos TCP y UDP. puertos 80 y/o 443.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Epic games:  80, 433, 443, 3478, 3479, 5060, 5062, 5222, 6250, y 12000-65000.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FIFA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a-DK" sz="1200" b="0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03" y="1112010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353" y="1162587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728246" y="884887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628" y="1112010"/>
            <a:ext cx="1150272" cy="83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509067019"/>
              </p:ext>
            </p:extLst>
          </p:nvPr>
        </p:nvGraphicFramePr>
        <p:xfrm>
          <a:off x="649850" y="1234925"/>
          <a:ext cx="7311648" cy="3482377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82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1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dirty="0" err="1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r>
                        <a:rPr lang="es-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: puertos 443, 4070, 80, los cuales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corresponden a HTTPS/SSL , </a:t>
                      </a:r>
                      <a:r>
                        <a:rPr lang="es-ES" sz="1200" b="0" dirty="0" err="1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r>
                        <a:rPr lang="es-E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y HTTP respectivamente.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 80 TCP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Netflix  TCP: 22, 33001, UDP: 33001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Ares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Ares utiliza los puertos en el rango 6881-6889</a:t>
                      </a:r>
                      <a:endParaRPr sz="16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871" y="1365151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221" y="1476935"/>
            <a:ext cx="1214707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471" y="1457575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 descr="ANGELITOBLUE: Descargar &lt;strong&gt;Ares&lt;/strong&gt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14" y="1186206"/>
            <a:ext cx="1245421" cy="12090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649850" y="220337"/>
            <a:ext cx="5559525" cy="50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786116810"/>
              </p:ext>
            </p:extLst>
          </p:nvPr>
        </p:nvGraphicFramePr>
        <p:xfrm>
          <a:off x="614347" y="748787"/>
          <a:ext cx="7311648" cy="2577947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82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4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i="1" u="sng" dirty="0" err="1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lang="es-ES"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/>
                        <a:t>Youtube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puerto</a:t>
                      </a:r>
                      <a:r>
                        <a:rPr lang="en-US" sz="1200" dirty="0"/>
                        <a:t>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1" i="1" u="sng" dirty="0"/>
                        <a:t>Facebook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br>
                        <a:rPr lang="es-ES" sz="1200" dirty="0"/>
                      </a:br>
                      <a:r>
                        <a:rPr lang="es-ES" sz="1200" dirty="0"/>
                        <a:t>usa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dirty="0"/>
                        <a:t>principalmente TLS 1.2 en sus comunicaciones</a:t>
                      </a:r>
                      <a:endParaRPr lang="en-US"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dirty="0">
                          <a:solidFill>
                            <a:srgbClr val="333333"/>
                          </a:solidFill>
                          <a:effectLst/>
                          <a:latin typeface="Montserrat"/>
                        </a:rPr>
                        <a:t> </a:t>
                      </a:r>
                      <a:r>
                        <a:rPr lang="en-US" sz="1200" b="1" i="1" u="sng" dirty="0" err="1">
                          <a:solidFill>
                            <a:srgbClr val="333333"/>
                          </a:solidFill>
                          <a:effectLst/>
                          <a:latin typeface="Montserrat"/>
                        </a:rPr>
                        <a:t>videojuego</a:t>
                      </a:r>
                      <a:r>
                        <a:rPr lang="en-US" sz="1200" b="1" i="1" u="sng" dirty="0">
                          <a:solidFill>
                            <a:srgbClr val="333333"/>
                          </a:solidFill>
                          <a:effectLst/>
                          <a:latin typeface="Montserrat"/>
                        </a:rPr>
                        <a:t> Minecraft.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b="0" i="0" dirty="0">
                          <a:solidFill>
                            <a:srgbClr val="333333"/>
                          </a:solidFill>
                          <a:effectLst/>
                          <a:latin typeface="Montserrat"/>
                        </a:rPr>
                      </a:b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Puerto 25565</a:t>
                      </a: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Imagen 1" descr="NP: #TendenciaAlCambio en &lt;strong&gt;YouTube&lt;/strong&gt;, ¿te sumas? | Fanáticos del Hardwa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" y="796844"/>
            <a:ext cx="1057620" cy="693798"/>
          </a:xfrm>
          <a:prstGeom prst="rect">
            <a:avLst/>
          </a:prstGeom>
        </p:spPr>
      </p:pic>
      <p:pic>
        <p:nvPicPr>
          <p:cNvPr id="4" name="Imagen 3" descr="&lt;strong&gt;Facebook&lt;/strong&gt; Zero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96" y="775170"/>
            <a:ext cx="1776845" cy="763529"/>
          </a:xfrm>
          <a:prstGeom prst="rect">
            <a:avLst/>
          </a:prstGeom>
        </p:spPr>
      </p:pic>
      <p:pic>
        <p:nvPicPr>
          <p:cNvPr id="3" name="Imagen 2" descr="&lt;strong&gt;Minecraft&lt;/strong&gt; Nether Update añade un nuevo mob por sorpres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71" y="748787"/>
            <a:ext cx="1847849" cy="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441</Words>
  <Application>Microsoft Office PowerPoint</Application>
  <PresentationFormat>Presentación en pantalla (16:9)</PresentationFormat>
  <Paragraphs>97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Rajdhani</vt:lpstr>
      <vt:lpstr>Montserrat</vt:lpstr>
      <vt:lpstr>Arial</vt:lpstr>
      <vt:lpstr>Open Sans</vt:lpstr>
      <vt:lpstr>Open Sans SemiBold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ELISA</dc:creator>
  <cp:lastModifiedBy>Daniela Aricapa</cp:lastModifiedBy>
  <cp:revision>15</cp:revision>
  <dcterms:modified xsi:type="dcterms:W3CDTF">2022-09-17T23:37:01Z</dcterms:modified>
</cp:coreProperties>
</file>