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A495BC-CBF9-495F-94D8-53110FF9EB04}">
  <a:tblStyle styleId="{16A495BC-CBF9-495F-94D8-53110FF9EB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4189584542"/>
              </p:ext>
            </p:extLst>
          </p:nvPr>
        </p:nvGraphicFramePr>
        <p:xfrm>
          <a:off x="952500" y="1809750"/>
          <a:ext cx="7239000" cy="1584840"/>
        </p:xfrm>
        <a:graphic>
          <a:graphicData uri="http://schemas.openxmlformats.org/drawingml/2006/table">
            <a:tbl>
              <a:tblPr>
                <a:noFill/>
                <a:tableStyleId>{16A495BC-CBF9-495F-94D8-53110FF9EB04}</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t>FOXCOMM H110 LGA 1151 DDR3</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t>HYNIX 8 GB DDR3 1600 MHZ</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500 GB HDD </a:t>
                      </a:r>
                      <a:r>
                        <a:rPr lang="es-CO" dirty="0" err="1">
                          <a:latin typeface="Open Sans"/>
                          <a:ea typeface="Open Sans"/>
                          <a:cs typeface="Open Sans"/>
                          <a:sym typeface="Open Sans"/>
                        </a:rPr>
                        <a:t>Ó</a:t>
                      </a:r>
                      <a:r>
                        <a:rPr lang="es-CO" dirty="0">
                          <a:latin typeface="Open Sans"/>
                          <a:ea typeface="Open Sans"/>
                          <a:cs typeface="Open Sans"/>
                          <a:sym typeface="Open Sans"/>
                        </a:rPr>
                        <a:t> 240 GB SSD</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2422812349"/>
              </p:ext>
            </p:extLst>
          </p:nvPr>
        </p:nvGraphicFramePr>
        <p:xfrm>
          <a:off x="952500" y="1809750"/>
          <a:ext cx="7239000" cy="1584840"/>
        </p:xfrm>
        <a:graphic>
          <a:graphicData uri="http://schemas.openxmlformats.org/drawingml/2006/table">
            <a:tbl>
              <a:tblPr>
                <a:noFill/>
                <a:tableStyleId>{16A495BC-CBF9-495F-94D8-53110FF9EB04}</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AM4 A320 ASROK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ADATA 8 GB DDR4 2666 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500 GB HDD </a:t>
                      </a:r>
                      <a:r>
                        <a:rPr lang="es-CO" dirty="0" err="1">
                          <a:latin typeface="Open Sans"/>
                          <a:ea typeface="Open Sans"/>
                          <a:cs typeface="Open Sans"/>
                          <a:sym typeface="Open Sans"/>
                        </a:rPr>
                        <a:t>Ó</a:t>
                      </a:r>
                      <a:r>
                        <a:rPr lang="es-CO" dirty="0">
                          <a:latin typeface="Open Sans"/>
                          <a:ea typeface="Open Sans"/>
                          <a:cs typeface="Open Sans"/>
                          <a:sym typeface="Open Sans"/>
                        </a:rPr>
                        <a:t> 240 GB SSD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586063898"/>
              </p:ext>
            </p:extLst>
          </p:nvPr>
        </p:nvGraphicFramePr>
        <p:xfrm>
          <a:off x="952500" y="2114550"/>
          <a:ext cx="7239000" cy="1584840"/>
        </p:xfrm>
        <a:graphic>
          <a:graphicData uri="http://schemas.openxmlformats.org/drawingml/2006/table">
            <a:tbl>
              <a:tblPr>
                <a:noFill/>
                <a:tableStyleId>{16A495BC-CBF9-495F-94D8-53110FF9EB04}</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RYZEN ATHLON 3000G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AM4 A320 ASROK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ADATA 8 GB DDR4 2666 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500 GB HDD </a:t>
                      </a:r>
                      <a:r>
                        <a:rPr lang="es-CO" dirty="0" err="1">
                          <a:latin typeface="Open Sans"/>
                          <a:ea typeface="Open Sans"/>
                          <a:cs typeface="Open Sans"/>
                          <a:sym typeface="Open Sans"/>
                        </a:rPr>
                        <a:t>Ó</a:t>
                      </a:r>
                      <a:r>
                        <a:rPr lang="es-CO" dirty="0">
                          <a:latin typeface="Open Sans"/>
                          <a:ea typeface="Open Sans"/>
                          <a:cs typeface="Open Sans"/>
                          <a:sym typeface="Open Sans"/>
                        </a:rPr>
                        <a:t> 240 GB SSD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117108635"/>
              </p:ext>
            </p:extLst>
          </p:nvPr>
        </p:nvGraphicFramePr>
        <p:xfrm>
          <a:off x="952500" y="1809750"/>
          <a:ext cx="7239000" cy="2100365"/>
        </p:xfrm>
        <a:graphic>
          <a:graphicData uri="http://schemas.openxmlformats.org/drawingml/2006/table">
            <a:tbl>
              <a:tblPr>
                <a:noFill/>
                <a:tableStyleId>{16A495BC-CBF9-495F-94D8-53110FF9EB04}</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I5 10400F</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ASUS H510 LGA 1200</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16 GB DDR4 DUAL CHANEL 320HH MZ 8X2 </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1 TB HDD </a:t>
                      </a:r>
                      <a:r>
                        <a:rPr lang="es-CO" dirty="0" err="1">
                          <a:latin typeface="Open Sans"/>
                          <a:ea typeface="Open Sans"/>
                          <a:cs typeface="Open Sans"/>
                          <a:sym typeface="Open Sans"/>
                        </a:rPr>
                        <a:t>Ó</a:t>
                      </a:r>
                      <a:r>
                        <a:rPr lang="es-CO" dirty="0">
                          <a:latin typeface="Open Sans"/>
                          <a:ea typeface="Open Sans"/>
                          <a:cs typeface="Open Sans"/>
                          <a:sym typeface="Open Sans"/>
                        </a:rPr>
                        <a:t> 480GB SSD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1013747537"/>
              </p:ext>
            </p:extLst>
          </p:nvPr>
        </p:nvGraphicFramePr>
        <p:xfrm>
          <a:off x="952500" y="1809750"/>
          <a:ext cx="7239000" cy="1981050"/>
        </p:xfrm>
        <a:graphic>
          <a:graphicData uri="http://schemas.openxmlformats.org/drawingml/2006/table">
            <a:tbl>
              <a:tblPr>
                <a:noFill/>
                <a:tableStyleId>{16A495BC-CBF9-495F-94D8-53110FF9EB04}</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RYZEN 5 3600 0 5600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16 GB DDR4 DUAL CHANEL 320HH MZ 8X2 </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1 TB HDD </a:t>
                      </a:r>
                      <a:r>
                        <a:rPr lang="es-CO" dirty="0" err="1">
                          <a:latin typeface="Open Sans"/>
                          <a:ea typeface="Open Sans"/>
                          <a:cs typeface="Open Sans"/>
                          <a:sym typeface="Open Sans"/>
                        </a:rPr>
                        <a:t>Ó</a:t>
                      </a:r>
                      <a:r>
                        <a:rPr lang="es-CO" dirty="0">
                          <a:latin typeface="Open Sans"/>
                          <a:ea typeface="Open Sans"/>
                          <a:cs typeface="Open Sans"/>
                          <a:sym typeface="Open Sans"/>
                        </a:rPr>
                        <a:t> 480GB SSD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522665476"/>
              </p:ext>
            </p:extLst>
          </p:nvPr>
        </p:nvGraphicFramePr>
        <p:xfrm>
          <a:off x="952500" y="2114550"/>
          <a:ext cx="7239000" cy="2194410"/>
        </p:xfrm>
        <a:graphic>
          <a:graphicData uri="http://schemas.openxmlformats.org/drawingml/2006/table">
            <a:tbl>
              <a:tblPr>
                <a:noFill/>
                <a:tableStyleId>{16A495BC-CBF9-495F-94D8-53110FF9EB04}</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t>RYZEN 5 4600G</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dirty="0">
                          <a:latin typeface="Open Sans"/>
                          <a:ea typeface="Open Sans"/>
                          <a:cs typeface="Open Sans"/>
                          <a:sym typeface="Open Sans"/>
                        </a:rPr>
                        <a:t> A320M </a:t>
                      </a:r>
                      <a:r>
                        <a:rPr lang="es-CO" dirty="0" err="1">
                          <a:latin typeface="Open Sans"/>
                          <a:ea typeface="Open Sans"/>
                          <a:cs typeface="Open Sans"/>
                          <a:sym typeface="Open Sans"/>
                        </a:rPr>
                        <a:t>Asrock</a:t>
                      </a:r>
                      <a:endParaRPr lang="es-CO"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32GB DDR4 DUAL CHANEL 320HH MZ 16X2 </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1 TB SSD SATA O 512GB NVME</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t>SIN PLACA PARA MEJORAR RAM Y ALMACENAMIENTO Y LUEGO PODER POTENCIAR. CUENTA CON INTEGRADO. </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4241801843"/>
              </p:ext>
            </p:extLst>
          </p:nvPr>
        </p:nvGraphicFramePr>
        <p:xfrm>
          <a:off x="952500" y="1809750"/>
          <a:ext cx="7239000" cy="2194410"/>
        </p:xfrm>
        <a:graphic>
          <a:graphicData uri="http://schemas.openxmlformats.org/drawingml/2006/table">
            <a:tbl>
              <a:tblPr>
                <a:noFill/>
                <a:tableStyleId>{16A495BC-CBF9-495F-94D8-53110FF9EB04}</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ASUS B460 </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VIPER 32 GB DDR4 3200MHZ 16X2</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NVME 1 TB Y HDD 2TB </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MSI NVIDIA RTX 3060 TI </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3607604648"/>
              </p:ext>
            </p:extLst>
          </p:nvPr>
        </p:nvGraphicFramePr>
        <p:xfrm>
          <a:off x="952500" y="1809750"/>
          <a:ext cx="7239000" cy="1981050"/>
        </p:xfrm>
        <a:graphic>
          <a:graphicData uri="http://schemas.openxmlformats.org/drawingml/2006/table">
            <a:tbl>
              <a:tblPr>
                <a:noFill/>
                <a:tableStyleId>{16A495BC-CBF9-495F-94D8-53110FF9EB04}</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a:t>ASUS AM4 B450 </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VIPER 32 GB DDR4 3200MHZ 16X2</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NVME 1 TB Y HDD 2TB </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AMD RX 6700XT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1713948828"/>
              </p:ext>
            </p:extLst>
          </p:nvPr>
        </p:nvGraphicFramePr>
        <p:xfrm>
          <a:off x="952500" y="2114550"/>
          <a:ext cx="7239000" cy="1981050"/>
        </p:xfrm>
        <a:graphic>
          <a:graphicData uri="http://schemas.openxmlformats.org/drawingml/2006/table">
            <a:tbl>
              <a:tblPr>
                <a:noFill/>
                <a:tableStyleId>{16A495BC-CBF9-495F-94D8-53110FF9EB04}</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AMD RYZEN 9 5950X</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AORUS X570 </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64 GB DDR4 3200MHZ QUAD CHANEL 8X4</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1 TB NVME + SSD 2TB SATA</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NVDIA RTX 3080 TI FOUNDERS EDITION </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la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762</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Arial</vt:lpstr>
      <vt:lpstr>Rajdhani</vt:lpstr>
      <vt:lpstr>Open Sans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Jonathan Restrepo Rivas</dc:creator>
  <cp:lastModifiedBy>Jonathan Restrepo Rivas</cp:lastModifiedBy>
  <cp:revision>1</cp:revision>
  <dcterms:modified xsi:type="dcterms:W3CDTF">2022-08-26T01:59:45Z</dcterms:modified>
</cp:coreProperties>
</file>