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D806C-131E-4596-B069-ABD4A31D3208}">
  <a:tblStyle styleId="{992D806C-131E-4596-B069-ABD4A31D32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947052831"/>
              </p:ext>
            </p:extLst>
          </p:nvPr>
        </p:nvGraphicFramePr>
        <p:xfrm>
          <a:off x="897625" y="1561050"/>
          <a:ext cx="7239000" cy="3142460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Puertos 80 y 443 TCP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443 TCP, 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6463, así como los puertos TCP y UDP 6457-6463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Puertos 80 y 443 TCP   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8801 y 8802, así como los UDP 3478, 3479, 8801 y 8802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5222, 5223, 5228 y 524</a:t>
                      </a:r>
                    </a:p>
                    <a:p>
                      <a:pPr rtl="0"/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rtl="0"/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522576105"/>
              </p:ext>
            </p:extLst>
          </p:nvPr>
        </p:nvGraphicFramePr>
        <p:xfrm>
          <a:off x="897625" y="1561050"/>
          <a:ext cx="7239000" cy="3168611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85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5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3306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 3386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 9418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" sz="16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443 y 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Puerto 22, 80 y 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635609708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 escucha SSH por defecto 22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entre 1024 y 49151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143 o 993 para IMAP, o 110 o 995 para POP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20 y 21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066889489"/>
              </p:ext>
            </p:extLst>
          </p:nvPr>
        </p:nvGraphicFramePr>
        <p:xfrm>
          <a:off x="862901" y="1234925"/>
          <a:ext cx="7239000" cy="3783048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52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8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inicial: 49152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final: 65535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3478-3481/UDP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50000-60000/UDP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 Puertos: 80, 433, 443, 3478, 3479, 5060, 5062, 5222, 6250, y 12000-65000.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TCP: 1935, 3478-3480, 3659, 10000-10099, 42127. UDP: 3074, 3478-3479, 3659, 6000.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adicionales investigadas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335919478"/>
              </p:ext>
            </p:extLst>
          </p:nvPr>
        </p:nvGraphicFramePr>
        <p:xfrm>
          <a:off x="952500" y="1454844"/>
          <a:ext cx="7239000" cy="3355820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443, 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5938 TCP/UDP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443 TCP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80 TCP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1935.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1024-2048.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b="1" dirty="0">
                          <a:effectLst/>
                        </a:rPr>
                        <a:t>Apple Music</a:t>
                      </a:r>
                    </a:p>
                    <a:p>
                      <a:pPr algn="ctr" fontAlgn="t"/>
                      <a:r>
                        <a:rPr lang="pt-BR" dirty="0">
                          <a:effectLst/>
                        </a:rPr>
                        <a:t>Puerto 80</a:t>
                      </a:r>
                    </a:p>
                    <a:p>
                      <a:pPr algn="ctr" fontAlgn="t"/>
                      <a:r>
                        <a:rPr lang="pt-BR" dirty="0">
                          <a:effectLst/>
                        </a:rPr>
                        <a:t>TCP 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2616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Protocolo de </a:t>
                      </a:r>
                      <a:r>
                        <a:rPr lang="pt-BR" dirty="0" err="1">
                          <a:effectLst/>
                        </a:rPr>
                        <a:t>transferencia</a:t>
                      </a:r>
                      <a:r>
                        <a:rPr lang="pt-BR" dirty="0">
                          <a:effectLst/>
                        </a:rPr>
                        <a:t> de hipertexto (HTTP)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4539082-2A1A-43E9-9C41-DA5CF5588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751" y="1881489"/>
            <a:ext cx="1565132" cy="391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23185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468781371"/>
              </p:ext>
            </p:extLst>
          </p:nvPr>
        </p:nvGraphicFramePr>
        <p:xfrm>
          <a:off x="757774" y="1111592"/>
          <a:ext cx="6684747" cy="3760636"/>
        </p:xfrm>
        <a:graphic>
          <a:graphicData uri="http://schemas.openxmlformats.org/drawingml/2006/table">
            <a:tbl>
              <a:tblPr>
                <a:noFill/>
                <a:tableStyleId>{992D806C-131E-4596-B069-ABD4A31D3208}</a:tableStyleId>
              </a:tblPr>
              <a:tblGrid>
                <a:gridCol w="362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32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3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 BOX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88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3074 (UDP y TCP)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53 (UDP y TCP)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(TCP)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500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3544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4500 (UDP)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Instagram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TCP 20 usa el Protocolo de Control de Transmisión.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1B4D65-3A19-80E4-0588-FC4A29FB1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/>
          <a:stretch/>
        </p:blipFill>
        <p:spPr bwMode="auto">
          <a:xfrm>
            <a:off x="1493132" y="1234925"/>
            <a:ext cx="1736205" cy="113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39EBE7-2261-3E5B-3148-A38E57C1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3" y="1334403"/>
            <a:ext cx="980046" cy="9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2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373</Words>
  <Application>Microsoft Office PowerPoint</Application>
  <PresentationFormat>Presentación en pantalla (16:9)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Open Sans</vt:lpstr>
      <vt:lpstr>Rajdhani</vt:lpstr>
      <vt:lpstr>Open Sans Light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GrupoDot</cp:lastModifiedBy>
  <cp:revision>7</cp:revision>
  <dcterms:modified xsi:type="dcterms:W3CDTF">2022-09-23T01:47:16Z</dcterms:modified>
</cp:coreProperties>
</file>