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80P5GsCQDuv5515gJxez+PSSf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38F6D-8146-4DD5-92BA-64D1D2B3BB6C}">
  <a:tblStyle styleId="{49B38F6D-8146-4DD5-92BA-64D1D2B3BB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850b2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39850b2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hyperlink" Target="https://es.wikipedia.org/wiki/Transport_Layer_Security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hyperlink" Target="https://es.wikipedia.org/wiki/HTTPS" TargetMode="External"/><Relationship Id="rId8" Type="http://schemas.openxmlformats.org/officeDocument/2006/relationships/hyperlink" Target="https://es.wikipedia.org/wiki/HTTP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- 80, 443, 8801, 8802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UDP-3478, 3479, 8801, -8810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UDP-443,3478,19302-19309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HTTPS-443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 , 8443 , 8080 , 122, 1194/UDP , 123/UDP , 161/ UDP , 443 , 80, 22, 25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443, 80, 3306, 22 , 110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 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926400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706725"/>
                <a:gridCol w="1898400"/>
                <a:gridCol w="1802550"/>
                <a:gridCol w="1802550"/>
              </a:tblGrid>
              <a:tr h="138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 -22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1194-UDP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143-IMAP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 y 21-FTP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897625" y="334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1039250" y="1371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754350"/>
                <a:gridCol w="1754350"/>
                <a:gridCol w="1719825"/>
                <a:gridCol w="1836950"/>
              </a:tblGrid>
              <a:tr h="118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71717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 usan puertos TCP/IP y UDP/IP superiores al puerto 1024.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Skype: 80 TCP y 443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8F9FA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SSL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8F9FA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5060 UDP y 8000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</a:t>
                      </a:r>
                      <a:r>
                        <a:rPr b="1" lang="es" sz="12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;</a:t>
                      </a:r>
                      <a:r>
                        <a:rPr b="1" lang="e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80, 443, 5795, 99, 5222, 5800 y 5847.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7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- 80 Y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5938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- 80 Y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39850b29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9850b293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39850b293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39850b293f_0_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2" name="Google Shape;152;g139850b293f_0_0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{49B38F6D-8146-4DD5-92BA-64D1D2B3BB6C}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- 20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161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TCP-80,443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g139850b293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812" y="1723363"/>
            <a:ext cx="1098776" cy="10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39850b293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137" y="1551939"/>
            <a:ext cx="1370476" cy="137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39850b293f_0_0"/>
          <p:cNvSpPr/>
          <p:nvPr/>
        </p:nvSpPr>
        <p:spPr>
          <a:xfrm>
            <a:off x="2975100" y="1739175"/>
            <a:ext cx="1228800" cy="9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139850b293f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6963" y="1657166"/>
            <a:ext cx="1228800" cy="12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