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Open Sans Light" panose="020B0604020202020204" charset="0"/>
      <p:regular r:id="rId16"/>
      <p:bold r:id="rId17"/>
      <p:italic r:id="rId18"/>
      <p:boldItalic r:id="rId19"/>
    </p:embeddedFont>
    <p:embeddedFont>
      <p:font typeface="Open Sans SemiBold" panose="020B060402020202020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A1B6B8-252E-4F16-91ED-F8818A800273}">
  <a:tblStyle styleId="{A8A1B6B8-252E-4F16-91ED-F8818A8002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2124796086"/>
              </p:ext>
            </p:extLst>
          </p:nvPr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{A8A1B6B8-252E-4F16-91ED-F8818A800273}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80,443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 TCP y también los puertos UPD 19302-19309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53, 443, 5222, 5223, 5228 TCP,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513007663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{A8A1B6B8-252E-4F16-91ED-F8818A800273}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3306 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dedicado 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 TCP y HTTP Puerto 80,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y el 443,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1347266366"/>
              </p:ext>
            </p:extLst>
          </p:nvPr>
        </p:nvGraphicFramePr>
        <p:xfrm>
          <a:off x="897625" y="1561050"/>
          <a:ext cx="7239000" cy="3291812"/>
        </p:xfrm>
        <a:graphic>
          <a:graphicData uri="http://schemas.openxmlformats.org/drawingml/2006/table">
            <a:tbl>
              <a:tblPr>
                <a:noFill/>
                <a:tableStyleId>{A8A1B6B8-252E-4F16-91ED-F8818A800273}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Es privada y asignada por el propio VB que actúa como servidor DHCP.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Necesita tener abierto el puerto 1194 UDP,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La mayoría usan los puertos 143 o 993 para IMAP, o 110 o 995 para POP,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</a:t>
                      </a: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uerto 21 TCP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3582717976"/>
              </p:ext>
            </p:extLst>
          </p:nvPr>
        </p:nvGraphicFramePr>
        <p:xfrm>
          <a:off x="897625" y="1561050"/>
          <a:ext cx="7239000" cy="3264380"/>
        </p:xfrm>
        <a:graphic>
          <a:graphicData uri="http://schemas.openxmlformats.org/drawingml/2006/table">
            <a:tbl>
              <a:tblPr>
                <a:noFill/>
                <a:tableStyleId>{A8A1B6B8-252E-4F16-91ED-F8818A800273}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TCP/IP y UDP/IP superiores al puerto 1024,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443/TCP 3478-3481/UDP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80, 433, 443, 3478, 3479, 5060, 5062, 5222, 6250 y 120000-65000,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42127. UDP: 3074, 3478-3479, 3659, 6000.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2900786785"/>
              </p:ext>
            </p:extLst>
          </p:nvPr>
        </p:nvGraphicFramePr>
        <p:xfrm>
          <a:off x="897625" y="1440910"/>
          <a:ext cx="7239000" cy="2532860"/>
        </p:xfrm>
        <a:graphic>
          <a:graphicData uri="http://schemas.openxmlformats.org/drawingml/2006/table">
            <a:tbl>
              <a:tblPr>
                <a:noFill/>
                <a:tableStyleId>{A8A1B6B8-252E-4F16-91ED-F8818A800273}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80 y 443,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5938 TCP/UDP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 (puerto TCP remoto 80) y HTTPS (443),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7BCCACC8-2CC1-80E5-B570-A55B8A3466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54" y="1842262"/>
            <a:ext cx="1505829" cy="835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271</Words>
  <Application>Microsoft Office PowerPoint</Application>
  <PresentationFormat>Presentación en pantalla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Open Sans Light</vt:lpstr>
      <vt:lpstr>Open Sans SemiBold</vt:lpstr>
      <vt:lpstr>Rajdhani</vt:lpstr>
      <vt:lpstr>Open Sans</vt:lpstr>
      <vt:lpstr>Arial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Eliseo Figueroa</dc:creator>
  <cp:lastModifiedBy>Carolina Lopez</cp:lastModifiedBy>
  <cp:revision>1</cp:revision>
  <dcterms:modified xsi:type="dcterms:W3CDTF">2022-09-20T05:17:59Z</dcterms:modified>
</cp:coreProperties>
</file>