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ajdhani" panose="020B0604020202020204" charset="0"/>
      <p:regular r:id="rId27"/>
      <p:bold r:id="rId28"/>
    </p:embeddedFont>
    <p:embeddedFont>
      <p:font typeface="Open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2eV6+85v542dgiZp0HmORXsqp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020E2-2678-4547-91C3-13890E4C2F8F}">
  <a:tblStyle styleId="{87D020E2-2678-4547-91C3-13890E4C2F8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5"/>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 name="Google Shape;8;p25"/>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4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37" name="Google Shape;37;p4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9" name="Google Shape;49;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52" name="Google Shape;52;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61" name="Google Shape;61;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1" name="Google Shape;11;p4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66" name="Google Shape;6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72" name="Google Shape;72;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73" name="Google Shape;73;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78" name="Google Shape;78;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2" name="Google Shape;82;p39"/>
          <p:cNvPicPr preferRelativeResize="0"/>
          <p:nvPr/>
        </p:nvPicPr>
        <p:blipFill rotWithShape="1">
          <a:blip r:embed="rId3">
            <a:alphaModFix/>
          </a:blip>
          <a:src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4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0" name="Google Shape;20;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4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25" name="Google Shape;25;p4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1" name="Google Shape;31;p4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32" name="Google Shape;32;p4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cxnSp>
        <p:nvCxnSpPr>
          <p:cNvPr id="43" name="Google Shape;43;p26"/>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4" name="Google Shape;44;p26"/>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FFFFFF"/>
                </a:solidFill>
                <a:latin typeface="Open Sans"/>
                <a:ea typeface="Open Sans"/>
                <a:cs typeface="Open Sans"/>
                <a:sym typeface="Open Sans"/>
              </a:rPr>
              <a:t>Armado de computadoras</a:t>
            </a:r>
            <a:endParaRPr sz="900" b="0" i="0" u="none" strike="noStrike" cap="non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5">
            <a:alphaModFix/>
          </a:blip>
          <a:src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chemeClr val="dk1"/>
              </a:buClr>
              <a:buSzPts val="1100"/>
              <a:buFont typeface="Arial"/>
              <a:buNone/>
            </a:pPr>
            <a:r>
              <a:rPr lang="es" sz="4900" b="1" i="0" u="none" strike="noStrike" cap="none">
                <a:solidFill>
                  <a:schemeClr val="lt1"/>
                </a:solidFill>
                <a:latin typeface="Rajdhani"/>
                <a:ea typeface="Rajdhani"/>
                <a:cs typeface="Rajdhani"/>
                <a:sym typeface="Rajdhani"/>
              </a:rPr>
              <a:t>Armado de  computadoras</a:t>
            </a:r>
            <a:endParaRPr sz="4900" b="1" i="0" u="none" strike="noStrike" cap="none">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Clr>
                <a:schemeClr val="dk1"/>
              </a:buClr>
              <a:buSzPts val="1100"/>
              <a:buFont typeface="Arial"/>
              <a:buNone/>
            </a:pPr>
            <a:endParaRPr sz="5000" b="1" i="0" u="none" strike="noStrike" cap="none">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Clr>
                <a:srgbClr val="000000"/>
              </a:buClr>
              <a:buSzPts val="4600"/>
              <a:buFont typeface="Arial"/>
              <a:buNone/>
            </a:pPr>
            <a:endParaRPr sz="4600" b="1" i="0" u="none" strike="noStrike" cap="non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Intel</a:t>
            </a:r>
            <a:endParaRPr sz="3000" b="1" i="0" u="none" strike="noStrike" cap="non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55" name="Google Shape;155;p10"/>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{87D020E2-2678-4547-91C3-13890E4C2F8F}</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Core i3 7100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44535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600"/>
                        </a:spcAft>
                        <a:buClr>
                          <a:schemeClr val="dk1"/>
                        </a:buClr>
                        <a:buSzPts val="1100"/>
                        <a:buFont typeface="Arial"/>
                        <a:buNone/>
                      </a:pPr>
                      <a:r>
                        <a:rPr lang="es">
                          <a:solidFill>
                            <a:srgbClr val="0F1111"/>
                          </a:solidFill>
                          <a:highlight>
                            <a:srgbClr val="FFFFFF"/>
                          </a:highlight>
                          <a:latin typeface="Open Sans"/>
                          <a:ea typeface="Open Sans"/>
                          <a:cs typeface="Open Sans"/>
                          <a:sym typeface="Open Sans"/>
                        </a:rPr>
                        <a:t>ASUS Prime H510M-A - Placa Base Micro-ATX </a:t>
                      </a:r>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2 x DDR4</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381000" lvl="0" indent="0" algn="l" rtl="0">
                        <a:lnSpc>
                          <a:spcPct val="115000"/>
                        </a:lnSpc>
                        <a:spcBef>
                          <a:spcPts val="0"/>
                        </a:spcBef>
                        <a:spcAft>
                          <a:spcPts val="600"/>
                        </a:spcAft>
                        <a:buClr>
                          <a:schemeClr val="dk1"/>
                        </a:buClr>
                        <a:buSzPts val="1100"/>
                        <a:buFont typeface="Arial"/>
                        <a:buNone/>
                      </a:pPr>
                      <a:r>
                        <a:rPr lang="es">
                          <a:solidFill>
                            <a:schemeClr val="dk1"/>
                          </a:solidFill>
                          <a:highlight>
                            <a:srgbClr val="FFFFFF"/>
                          </a:highlight>
                          <a:latin typeface="Open Sans"/>
                          <a:ea typeface="Open Sans"/>
                          <a:cs typeface="Open Sans"/>
                          <a:sym typeface="Open Sans"/>
                        </a:rPr>
                        <a:t>Disco sólido SSD interno Kingston SA400S37/240G 240GB negro</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AMD</a:t>
            </a:r>
            <a:endParaRPr sz="3000" b="1" i="0" u="none" strike="noStrike" cap="non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graphicFrame>
        <p:nvGraphicFramePr>
          <p:cNvPr id="163" name="Google Shape;163;p11"/>
          <p:cNvGraphicFramePr/>
          <p:nvPr/>
        </p:nvGraphicFramePr>
        <p:xfrm>
          <a:off x="952500" y="1809750"/>
          <a:ext cx="3000000" cy="3000000"/>
        </p:xfrm>
        <a:graphic>
          <a:graphicData uri="http://schemas.openxmlformats.org/drawingml/2006/table">
            <a:tbl>
              <a:tblPr>
                <a:noFill/>
                <a:tableStyleId>{87D020E2-2678-4547-91C3-13890E4C2F8F}</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Ryzen 3 2200g</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GIGABYTE B450M DS3H</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ram</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Dual Channel DDR4</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discos SATA (6 Gb/s)</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a:t>
            </a:r>
            <a:endParaRPr sz="3000" b="1" i="0" u="none" strike="noStrike" cap="none">
              <a:solidFill>
                <a:srgbClr val="EC183F"/>
              </a:solidFill>
              <a:latin typeface="Rajdhani"/>
              <a:ea typeface="Rajdhani"/>
              <a:cs typeface="Rajdhani"/>
              <a:sym typeface="Rajdhani"/>
            </a:endParaRPr>
          </a:p>
        </p:txBody>
      </p:sp>
      <p:sp>
        <p:nvSpPr>
          <p:cNvPr id="169" name="Google Shape;169;p12"/>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70" name="Google Shape;170;p12"/>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71" name="Google Shape;171;p12"/>
          <p:cNvGraphicFramePr/>
          <p:nvPr/>
        </p:nvGraphicFramePr>
        <p:xfrm>
          <a:off x="952500" y="2114550"/>
          <a:ext cx="3000000" cy="3000000"/>
        </p:xfrm>
        <a:graphic>
          <a:graphicData uri="http://schemas.openxmlformats.org/drawingml/2006/table">
            <a:tbl>
              <a:tblPr>
                <a:noFill/>
                <a:tableStyleId>{87D020E2-2678-4547-91C3-13890E4C2F8F}</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i5 6600.30 GHz</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Prime H310M-K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2 x DIMM</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SSD de 128Gb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12"/>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a:t>
            </a:r>
            <a:endParaRPr sz="3000" b="1" i="0" u="none" strike="noStrike" cap="none">
              <a:solidFill>
                <a:srgbClr val="EC183F"/>
              </a:solidFill>
              <a:latin typeface="Rajdhani"/>
              <a:ea typeface="Rajdhani"/>
              <a:cs typeface="Rajdhani"/>
              <a:sym typeface="Rajdhani"/>
            </a:endParaRPr>
          </a:p>
        </p:txBody>
      </p:sp>
      <p:sp>
        <p:nvSpPr>
          <p:cNvPr id="178" name="Google Shape;178;p13"/>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b="0" i="0" u="none" strike="noStrike" cap="none">
              <a:solidFill>
                <a:srgbClr val="434343"/>
              </a:solidFill>
              <a:latin typeface="Open Sans"/>
              <a:ea typeface="Open Sans"/>
              <a:cs typeface="Open Sans"/>
              <a:sym typeface="Open Sans"/>
            </a:endParaRPr>
          </a:p>
        </p:txBody>
      </p:sp>
      <p:pic>
        <p:nvPicPr>
          <p:cNvPr id="179" name="Google Shape;179;p13"/>
          <p:cNvPicPr preferRelativeResize="0"/>
          <p:nvPr/>
        </p:nvPicPr>
        <p:blipFill rotWithShape="1">
          <a:blip r:embed="rId3">
            <a:alphaModFix/>
          </a:blip>
          <a:src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Intel</a:t>
            </a:r>
            <a:endParaRPr sz="3000" b="1" i="0" u="none" strike="noStrike" cap="none">
              <a:solidFill>
                <a:srgbClr val="EC183F"/>
              </a:solidFill>
              <a:latin typeface="Rajdhani"/>
              <a:ea typeface="Rajdhani"/>
              <a:cs typeface="Rajdhani"/>
              <a:sym typeface="Rajdhani"/>
            </a:endParaRPr>
          </a:p>
        </p:txBody>
      </p:sp>
      <p:sp>
        <p:nvSpPr>
          <p:cNvPr id="185" name="Google Shape;185;p14"/>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86" name="Google Shape;186;p1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87" name="Google Shape;187;p14"/>
          <p:cNvGraphicFramePr/>
          <p:nvPr/>
        </p:nvGraphicFramePr>
        <p:xfrm>
          <a:off x="952500" y="1809750"/>
          <a:ext cx="3000000" cy="3000000"/>
        </p:xfrm>
        <a:graphic>
          <a:graphicData uri="http://schemas.openxmlformats.org/drawingml/2006/table">
            <a:tbl>
              <a:tblPr>
                <a:noFill/>
                <a:tableStyleId>{87D020E2-2678-4547-91C3-13890E4C2F8F}</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266700" lvl="0" indent="0" algn="l" rtl="0">
                        <a:lnSpc>
                          <a:spcPct val="118000"/>
                        </a:lnSpc>
                        <a:spcBef>
                          <a:spcPts val="0"/>
                        </a:spcBef>
                        <a:spcAft>
                          <a:spcPts val="600"/>
                        </a:spcAft>
                        <a:buClr>
                          <a:schemeClr val="dk1"/>
                        </a:buClr>
                        <a:buSzPts val="1100"/>
                        <a:buFont typeface="Arial"/>
                        <a:buNone/>
                      </a:pPr>
                      <a:r>
                        <a:rPr lang="es">
                          <a:latin typeface="Open Sans"/>
                          <a:ea typeface="Open Sans"/>
                          <a:cs typeface="Open Sans"/>
                          <a:sym typeface="Open Sans"/>
                        </a:rPr>
                        <a:t>Procesador Amd Ryzen 5 4500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600"/>
                        </a:spcAft>
                        <a:buClr>
                          <a:schemeClr val="dk1"/>
                        </a:buClr>
                        <a:buSzPts val="1100"/>
                        <a:buFont typeface="Arial"/>
                        <a:buNone/>
                      </a:pPr>
                      <a:r>
                        <a:rPr lang="es">
                          <a:solidFill>
                            <a:schemeClr val="dk1"/>
                          </a:solidFill>
                          <a:highlight>
                            <a:srgbClr val="FFFFFF"/>
                          </a:highlight>
                          <a:latin typeface="Open Sans"/>
                          <a:ea typeface="Open Sans"/>
                          <a:cs typeface="Open Sans"/>
                          <a:sym typeface="Open Sans"/>
                        </a:rPr>
                        <a:t>AMD Ryzen Board B450m</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DDR4 16gb</a:t>
                      </a:r>
                      <a:endParaRPr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Disco Sólido Ssd Interno Kingston Sa400s37/240g 240gb</a:t>
                      </a:r>
                      <a:endParaRPr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u="none" strike="noStrike" cap="none">
                          <a:latin typeface="Open Sans"/>
                          <a:ea typeface="Open Sans"/>
                          <a:cs typeface="Open Sans"/>
                          <a:sym typeface="Open Sans"/>
                        </a:rPr>
                        <a:t>GeForce GT 1030 2GD4 LP OC</a:t>
                      </a:r>
                      <a:endParaRPr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AMD</a:t>
            </a:r>
            <a:endParaRPr sz="3000" b="1" i="0" u="none" strike="noStrike" cap="none">
              <a:solidFill>
                <a:srgbClr val="EC183F"/>
              </a:solidFill>
              <a:latin typeface="Rajdhani"/>
              <a:ea typeface="Rajdhani"/>
              <a:cs typeface="Rajdhani"/>
              <a:sym typeface="Rajdhani"/>
            </a:endParaRPr>
          </a:p>
        </p:txBody>
      </p:sp>
      <p:sp>
        <p:nvSpPr>
          <p:cNvPr id="193" name="Google Shape;193;p15"/>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94" name="Google Shape;194;p15"/>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95" name="Google Shape;195;p15"/>
          <p:cNvGraphicFramePr/>
          <p:nvPr/>
        </p:nvGraphicFramePr>
        <p:xfrm>
          <a:off x="952500" y="1809750"/>
          <a:ext cx="3000000" cy="3000000"/>
        </p:xfrm>
        <a:graphic>
          <a:graphicData uri="http://schemas.openxmlformats.org/drawingml/2006/table">
            <a:tbl>
              <a:tblPr>
                <a:noFill/>
                <a:tableStyleId>{87D020E2-2678-4547-91C3-13890E4C2F8F}</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APUs AMD A-Series Socket AM4 (Bristol Ridge)</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 A320M Asrock</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Dual Channel DDR4</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Disco Duro Solido Addlink S20 120gb Ssd 2.5 Sata 3 6gb/s</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Ya lo trae incorporado</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a:t>
            </a:r>
            <a:endParaRPr sz="3000" b="1" i="0" u="none" strike="noStrike" cap="none">
              <a:solidFill>
                <a:srgbClr val="EC183F"/>
              </a:solidFill>
              <a:latin typeface="Rajdhani"/>
              <a:ea typeface="Rajdhani"/>
              <a:cs typeface="Rajdhani"/>
              <a:sym typeface="Rajdhani"/>
            </a:endParaRPr>
          </a:p>
        </p:txBody>
      </p:sp>
      <p:sp>
        <p:nvSpPr>
          <p:cNvPr id="201" name="Google Shape;201;p1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02" name="Google Shape;202;p16"/>
          <p:cNvGraphicFramePr/>
          <p:nvPr/>
        </p:nvGraphicFramePr>
        <p:xfrm>
          <a:off x="952500" y="2114550"/>
          <a:ext cx="3000000" cy="3000000"/>
        </p:xfrm>
        <a:graphic>
          <a:graphicData uri="http://schemas.openxmlformats.org/drawingml/2006/table">
            <a:tbl>
              <a:tblPr>
                <a:noFill/>
                <a:tableStyleId>{87D020E2-2678-4547-91C3-13890E4C2F8F}</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Intel Core i5-10400F</a:t>
                      </a:r>
                      <a:endParaRPr>
                        <a:solidFill>
                          <a:schemeClr val="dk1"/>
                        </a:solidFill>
                        <a:latin typeface="Open Sans"/>
                        <a:ea typeface="Open Sans"/>
                        <a:cs typeface="Open Sans"/>
                        <a:sym typeface="Open Sans"/>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266700" lvl="0" indent="0" algn="l" rtl="0">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Board ASUS PRIME H610M-E D4</a:t>
                      </a:r>
                      <a:endParaRPr>
                        <a:solidFill>
                          <a:schemeClr val="dk1"/>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DDR4 16GB</a:t>
                      </a:r>
                      <a:endParaRPr>
                        <a:solidFill>
                          <a:schemeClr val="dk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266700" lvl="0" indent="0" algn="l" rtl="0">
                        <a:lnSpc>
                          <a:spcPct val="118000"/>
                        </a:lnSpc>
                        <a:spcBef>
                          <a:spcPts val="0"/>
                        </a:spcBef>
                        <a:spcAft>
                          <a:spcPts val="600"/>
                        </a:spcAft>
                        <a:buClr>
                          <a:schemeClr val="dk1"/>
                        </a:buClr>
                        <a:buSzPts val="1100"/>
                        <a:buFont typeface="Arial"/>
                        <a:buNone/>
                      </a:pPr>
                      <a:r>
                        <a:rPr lang="es">
                          <a:solidFill>
                            <a:schemeClr val="dk1"/>
                          </a:solidFill>
                          <a:latin typeface="Open Sans"/>
                          <a:ea typeface="Open Sans"/>
                          <a:cs typeface="Open Sans"/>
                          <a:sym typeface="Open Sans"/>
                        </a:rPr>
                        <a:t>Disco Sólido Ssd Interno Kingston Sa400s37/240g 240gb</a:t>
                      </a:r>
                      <a:endParaRPr>
                        <a:solidFill>
                          <a:schemeClr val="dk1"/>
                        </a:solidFill>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solidFill>
                            <a:schemeClr val="dk1"/>
                          </a:solidFill>
                          <a:latin typeface="Open Sans"/>
                          <a:ea typeface="Open Sans"/>
                          <a:cs typeface="Open Sans"/>
                          <a:sym typeface="Open Sans"/>
                        </a:rPr>
                        <a:t>Lo trae el procesador </a:t>
                      </a:r>
                      <a:endParaRPr u="none" strike="noStrike" cap="none">
                        <a:solidFill>
                          <a:schemeClr val="dk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16"/>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09" name="Google Shape;209;p17"/>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b="0" i="0" u="none" strike="noStrike" cap="none">
              <a:solidFill>
                <a:srgbClr val="434343"/>
              </a:solidFill>
              <a:latin typeface="Open Sans"/>
              <a:ea typeface="Open Sans"/>
              <a:cs typeface="Open Sans"/>
              <a:sym typeface="Open Sans"/>
            </a:endParaRPr>
          </a:p>
        </p:txBody>
      </p:sp>
      <p:pic>
        <p:nvPicPr>
          <p:cNvPr id="210" name="Google Shape;210;p17"/>
          <p:cNvPicPr preferRelativeResize="0"/>
          <p:nvPr/>
        </p:nvPicPr>
        <p:blipFill rotWithShape="1">
          <a:blip r:embed="rId3">
            <a:alphaModFix/>
          </a:blip>
          <a:src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Intel</a:t>
            </a:r>
            <a:endParaRPr sz="3000" b="1" i="0" u="none" strike="noStrike" cap="none">
              <a:solidFill>
                <a:srgbClr val="EC183F"/>
              </a:solidFill>
              <a:latin typeface="Rajdhani"/>
              <a:ea typeface="Rajdhani"/>
              <a:cs typeface="Rajdhani"/>
              <a:sym typeface="Rajdhani"/>
            </a:endParaRPr>
          </a:p>
        </p:txBody>
      </p:sp>
      <p:sp>
        <p:nvSpPr>
          <p:cNvPr id="216" name="Google Shape;216;p1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17" name="Google Shape;217;p18"/>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18" name="Google Shape;218;p18"/>
          <p:cNvGraphicFramePr/>
          <p:nvPr/>
        </p:nvGraphicFramePr>
        <p:xfrm>
          <a:off x="952500" y="1809750"/>
          <a:ext cx="3000000" cy="3000000"/>
        </p:xfrm>
        <a:graphic>
          <a:graphicData uri="http://schemas.openxmlformats.org/drawingml/2006/table">
            <a:tbl>
              <a:tblPr>
                <a:noFill/>
                <a:tableStyleId>{87D020E2-2678-4547-91C3-13890E4C2F8F}</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Core i7-10700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Z590-A-ROG STRIX Gaming Wifi</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DDRA 8GB 2666MHZ Neo Forza</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SSD 512Gb marca Gigabyte NVMe 2280</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Lo trae su procesador</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AMD</a:t>
            </a:r>
            <a:endParaRPr sz="3000" b="1" i="0" u="none" strike="noStrike" cap="none">
              <a:solidFill>
                <a:srgbClr val="EC183F"/>
              </a:solidFill>
              <a:latin typeface="Rajdhani"/>
              <a:ea typeface="Rajdhani"/>
              <a:cs typeface="Rajdhani"/>
              <a:sym typeface="Rajdhani"/>
            </a:endParaRPr>
          </a:p>
        </p:txBody>
      </p:sp>
      <p:sp>
        <p:nvSpPr>
          <p:cNvPr id="224" name="Google Shape;224;p1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a:latin typeface="Open Sans"/>
              <a:ea typeface="Open Sans"/>
              <a:cs typeface="Open Sans"/>
              <a:sym typeface="Open Sans"/>
            </a:endParaRPr>
          </a:p>
        </p:txBody>
      </p:sp>
      <p:sp>
        <p:nvSpPr>
          <p:cNvPr id="225" name="Google Shape;225;p19"/>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6" name="Google Shape;226;p19"/>
          <p:cNvGraphicFramePr/>
          <p:nvPr/>
        </p:nvGraphicFramePr>
        <p:xfrm>
          <a:off x="952500" y="1809750"/>
          <a:ext cx="3000000" cy="3000000"/>
        </p:xfrm>
        <a:graphic>
          <a:graphicData uri="http://schemas.openxmlformats.org/drawingml/2006/table">
            <a:tbl>
              <a:tblPr>
                <a:noFill/>
                <a:tableStyleId>{87D020E2-2678-4547-91C3-13890E4C2F8F}</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5000"/>
                        </a:lnSpc>
                        <a:spcBef>
                          <a:spcPts val="0"/>
                        </a:spcBef>
                        <a:spcAft>
                          <a:spcPts val="0"/>
                        </a:spcAft>
                        <a:buClr>
                          <a:schemeClr val="dk1"/>
                        </a:buClr>
                        <a:buSzPts val="1100"/>
                        <a:buFont typeface="Arial"/>
                        <a:buNone/>
                      </a:pPr>
                      <a:r>
                        <a:rPr lang="es">
                          <a:latin typeface="Open Sans"/>
                          <a:ea typeface="Open Sans"/>
                          <a:cs typeface="Open Sans"/>
                          <a:sym typeface="Open Sans"/>
                        </a:rPr>
                        <a:t>ASUS ROG Strix X570-F Gaming</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5000"/>
                        </a:lnSpc>
                        <a:spcBef>
                          <a:spcPts val="0"/>
                        </a:spcBef>
                        <a:spcAft>
                          <a:spcPts val="600"/>
                        </a:spcAft>
                        <a:buClr>
                          <a:schemeClr val="dk1"/>
                        </a:buClr>
                        <a:buSzPts val="1100"/>
                        <a:buFont typeface="Arial"/>
                        <a:buNone/>
                      </a:pPr>
                      <a:r>
                        <a:rPr lang="es">
                          <a:latin typeface="Open Sans"/>
                          <a:ea typeface="Open Sans"/>
                          <a:cs typeface="Open Sans"/>
                          <a:sym typeface="Open Sans"/>
                        </a:rPr>
                        <a:t>64 GB (2 x 32 GB) DDR4 de 4400 MHz</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15000"/>
                        </a:lnSpc>
                        <a:spcBef>
                          <a:spcPts val="0"/>
                        </a:spcBef>
                        <a:spcAft>
                          <a:spcPts val="600"/>
                        </a:spcAft>
                        <a:buClr>
                          <a:schemeClr val="dk1"/>
                        </a:buClr>
                        <a:buSzPts val="1100"/>
                        <a:buFont typeface="Arial"/>
                        <a:buNone/>
                      </a:pPr>
                      <a:r>
                        <a:rPr lang="es">
                          <a:latin typeface="Open Sans"/>
                          <a:ea typeface="Open Sans"/>
                          <a:cs typeface="Open Sans"/>
                          <a:sym typeface="Open Sans"/>
                        </a:rPr>
                        <a:t>Samsung 870 QVO-Series - Unidad de estado sólido SSD de 2.5 pulgadas - 2 TB</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5000"/>
                        </a:lnSpc>
                        <a:spcBef>
                          <a:spcPts val="0"/>
                        </a:spcBef>
                        <a:spcAft>
                          <a:spcPts val="600"/>
                        </a:spcAft>
                        <a:buClr>
                          <a:schemeClr val="dk1"/>
                        </a:buClr>
                        <a:buSzPts val="1100"/>
                        <a:buFont typeface="Arial"/>
                        <a:buNone/>
                      </a:pPr>
                      <a:r>
                        <a:rPr lang="es">
                          <a:latin typeface="Open Sans"/>
                          <a:ea typeface="Open Sans"/>
                          <a:cs typeface="Open Sans"/>
                          <a:sym typeface="Open Sans"/>
                        </a:rPr>
                        <a:t>Gigabyte Aorus GeForce RTX 3060 Elite 12G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 action="ppaction://hlinkshowjump?jump=nextslide"/>
              </a:rPr>
              <a:t>Consigna</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3" action="ppaction://hlinksldjump"/>
              </a:rPr>
              <a:t>Detalles</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4" action="ppaction://hlinksldjump"/>
              </a:rPr>
              <a:t>Especificaciones de equipos</a:t>
            </a:r>
            <a:endParaRPr sz="2000" b="1" i="0" u="none" strike="noStrike" cap="none">
              <a:solidFill>
                <a:srgbClr val="434343"/>
              </a:solidFill>
              <a:latin typeface="Open Sans"/>
              <a:ea typeface="Open Sans"/>
              <a:cs typeface="Open Sans"/>
              <a:sym typeface="Open Sans"/>
            </a:endParaRPr>
          </a:p>
          <a:p>
            <a:pPr marL="457200" marR="0" lvl="0" indent="-355600" algn="l" rtl="0">
              <a:lnSpc>
                <a:spcPct val="130000"/>
              </a:lnSpc>
              <a:spcBef>
                <a:spcPts val="0"/>
              </a:spcBef>
              <a:spcAft>
                <a:spcPts val="0"/>
              </a:spcAft>
              <a:buClr>
                <a:srgbClr val="434343"/>
              </a:buClr>
              <a:buSzPts val="2000"/>
              <a:buFont typeface="Open Sans"/>
              <a:buAutoNum type="arabicPeriod"/>
            </a:pPr>
            <a:r>
              <a:rPr lang="es" sz="2000" b="1" i="0" u="sng" strike="noStrike" cap="none">
                <a:solidFill>
                  <a:schemeClr val="hlink"/>
                </a:solidFill>
                <a:latin typeface="Open Sans"/>
                <a:ea typeface="Open Sans"/>
                <a:cs typeface="Open Sans"/>
                <a:sym typeface="Open Sans"/>
                <a:hlinkClick r:id="rId5" action="ppaction://hlinksldjump"/>
              </a:rPr>
              <a:t>Entrega</a:t>
            </a:r>
            <a:endParaRPr sz="2000" b="1" i="0" u="none" strike="noStrike" cap="none">
              <a:solidFill>
                <a:srgbClr val="434343"/>
              </a:solidFill>
              <a:latin typeface="Open Sans"/>
              <a:ea typeface="Open Sans"/>
              <a:cs typeface="Open Sans"/>
              <a:sym typeface="Open Sans"/>
            </a:endParaRPr>
          </a:p>
          <a:p>
            <a:pPr marL="457200" marR="0" lvl="0" indent="0" algn="l" rtl="0">
              <a:lnSpc>
                <a:spcPct val="130000"/>
              </a:lnSpc>
              <a:spcBef>
                <a:spcPts val="0"/>
              </a:spcBef>
              <a:spcAft>
                <a:spcPts val="0"/>
              </a:spcAft>
              <a:buClr>
                <a:srgbClr val="000000"/>
              </a:buClr>
              <a:buSzPts val="2000"/>
              <a:buFont typeface="Arial"/>
              <a:buNone/>
            </a:pPr>
            <a:endParaRPr sz="2000" b="1" i="0" u="none" strike="noStrike" cap="non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100"/>
              <a:buFont typeface="Arial"/>
              <a:buNone/>
            </a:pPr>
            <a:r>
              <a:rPr lang="es" sz="3100" b="1" i="0" u="none" strike="noStrike" cap="none">
                <a:solidFill>
                  <a:srgbClr val="EC183F"/>
                </a:solidFill>
                <a:latin typeface="Rajdhani"/>
                <a:ea typeface="Rajdhani"/>
                <a:cs typeface="Rajdhani"/>
                <a:sym typeface="Rajdhani"/>
              </a:rPr>
              <a:t>Índice</a:t>
            </a:r>
            <a:endParaRPr sz="2700" b="1" i="0" u="none" strike="noStrike" cap="non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32" name="Google Shape;232;p20"/>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33" name="Google Shape;233;p20"/>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4" name="Google Shape;234;p20"/>
          <p:cNvGraphicFramePr/>
          <p:nvPr/>
        </p:nvGraphicFramePr>
        <p:xfrm>
          <a:off x="952500" y="1885950"/>
          <a:ext cx="3000000" cy="3000000"/>
        </p:xfrm>
        <a:graphic>
          <a:graphicData uri="http://schemas.openxmlformats.org/drawingml/2006/table">
            <a:tbl>
              <a:tblPr>
                <a:noFill/>
                <a:tableStyleId>{87D020E2-2678-4547-91C3-13890E4C2F8F}</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Roketlake I7 11700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Z590-A-Rog Strix Gaming</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DDR4 8GB 2666Mhz Neo Forza</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Disco SSD 512G marca GigaByte NvMe 2280</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Lo tiene integrado </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None/>
                      </a:pPr>
                      <a:r>
                        <a:rPr lang="es">
                          <a:latin typeface="Open Sans"/>
                          <a:ea typeface="Open Sans"/>
                          <a:cs typeface="Open Sans"/>
                          <a:sym typeface="Open Sans"/>
                        </a:rPr>
                        <a:t>Fuente</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None/>
                      </a:pPr>
                      <a:r>
                        <a:rPr lang="es">
                          <a:latin typeface="Open Sans"/>
                          <a:ea typeface="Open Sans"/>
                          <a:cs typeface="Open Sans"/>
                          <a:sym typeface="Open Sans"/>
                        </a:rPr>
                        <a:t>Fuente 700W Aerocool Cyclon RGB 80+Bronze</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5"/>
                  </a:ext>
                </a:extLst>
              </a:tr>
            </a:tbl>
          </a:graphicData>
        </a:graphic>
      </p:graphicFrame>
      <p:sp>
        <p:nvSpPr>
          <p:cNvPr id="235" name="Google Shape;235;p20"/>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21"/>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Entrega</a:t>
            </a:r>
            <a:endParaRPr sz="3700" b="1" i="0" u="none" strike="noStrike" cap="none">
              <a:solidFill>
                <a:srgbClr val="FFFFFF"/>
              </a:solidFill>
              <a:latin typeface="Rajdhani"/>
              <a:ea typeface="Rajdhani"/>
              <a:cs typeface="Rajdhani"/>
              <a:sym typeface="Rajdhani"/>
            </a:endParaRPr>
          </a:p>
        </p:txBody>
      </p:sp>
      <p:sp>
        <p:nvSpPr>
          <p:cNvPr id="241" name="Google Shape;241;p2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4</a:t>
            </a:r>
            <a:endParaRPr sz="6000" b="1" i="0" u="none" strike="noStrike" cap="none">
              <a:solidFill>
                <a:srgbClr val="FFFFFF"/>
              </a:solidFill>
              <a:latin typeface="Rajdhani"/>
              <a:ea typeface="Rajdhani"/>
              <a:cs typeface="Rajdhani"/>
              <a:sym typeface="Rajdhani"/>
            </a:endParaRPr>
          </a:p>
        </p:txBody>
      </p:sp>
      <p:sp>
        <p:nvSpPr>
          <p:cNvPr id="242" name="Google Shape;242;p2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2"/>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Entrega</a:t>
            </a:r>
            <a:endParaRPr sz="3000" b="1" i="0" u="none" strike="noStrike" cap="none">
              <a:solidFill>
                <a:srgbClr val="EC183F"/>
              </a:solidFill>
              <a:latin typeface="Rajdhani"/>
              <a:ea typeface="Rajdhani"/>
              <a:cs typeface="Rajdhani"/>
              <a:sym typeface="Rajdhani"/>
            </a:endParaRPr>
          </a:p>
        </p:txBody>
      </p:sp>
      <p:sp>
        <p:nvSpPr>
          <p:cNvPr id="248" name="Google Shape;248;p22"/>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Cada estudiante debe subir a la mochila del viajero un archivo del formato que prefiera (.pdf, .doc, .xls) con el detalle de los diferentes equipos que armó.</a:t>
            </a:r>
            <a:endParaRPr sz="1600" b="0" i="0" u="none" strike="noStrike" cap="none">
              <a:solidFill>
                <a:srgbClr val="434343"/>
              </a:solidFill>
              <a:latin typeface="Open Sans"/>
              <a:ea typeface="Open Sans"/>
              <a:cs typeface="Open Sans"/>
              <a:sym typeface="Open Sans"/>
            </a:endParaRPr>
          </a:p>
        </p:txBody>
      </p:sp>
      <p:pic>
        <p:nvPicPr>
          <p:cNvPr id="249" name="Google Shape;249;p22"/>
          <p:cNvPicPr preferRelativeResize="0"/>
          <p:nvPr/>
        </p:nvPicPr>
        <p:blipFill rotWithShape="1">
          <a:blip r:embed="rId3">
            <a:alphaModFix/>
          </a:blip>
          <a:srcRect/>
          <a:stretch/>
        </p:blipFill>
        <p:spPr>
          <a:xfrm>
            <a:off x="4318875" y="1250925"/>
            <a:ext cx="3270427" cy="1839626"/>
          </a:xfrm>
          <a:prstGeom prst="rect">
            <a:avLst/>
          </a:prstGeom>
          <a:noFill/>
          <a:ln>
            <a:noFill/>
          </a:ln>
        </p:spPr>
      </p:pic>
      <p:pic>
        <p:nvPicPr>
          <p:cNvPr id="250" name="Google Shape;250;p22"/>
          <p:cNvPicPr preferRelativeResize="0"/>
          <p:nvPr/>
        </p:nvPicPr>
        <p:blipFill rotWithShape="1">
          <a:blip r:embed="rId4">
            <a:alphaModFix/>
          </a:blip>
          <a:srcRect/>
          <a:stretch/>
        </p:blipFill>
        <p:spPr>
          <a:xfrm>
            <a:off x="5677200" y="1418864"/>
            <a:ext cx="2902574" cy="1632698"/>
          </a:xfrm>
          <a:prstGeom prst="rect">
            <a:avLst/>
          </a:prstGeom>
          <a:noFill/>
          <a:ln>
            <a:noFill/>
          </a:ln>
        </p:spPr>
      </p:pic>
      <p:pic>
        <p:nvPicPr>
          <p:cNvPr id="251" name="Google Shape;251;p22"/>
          <p:cNvPicPr preferRelativeResize="0"/>
          <p:nvPr/>
        </p:nvPicPr>
        <p:blipFill rotWithShape="1">
          <a:blip r:embed="rId5">
            <a:alphaModFix/>
          </a:blip>
          <a:src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Consigna </a:t>
            </a:r>
            <a:endParaRPr sz="3700" b="1" i="0" u="none" strike="noStrike" cap="non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1</a:t>
            </a:r>
            <a:endParaRPr sz="6000" b="1" i="0" u="none" strike="noStrike" cap="non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Consigna</a:t>
            </a:r>
            <a:endParaRPr sz="3000" b="1" i="0" u="none" strike="noStrike" cap="non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Detalles</a:t>
            </a:r>
            <a:endParaRPr sz="3700" b="1" i="0" u="none" strike="noStrike" cap="non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2</a:t>
            </a:r>
            <a:endParaRPr sz="6000" b="1" i="0" u="none" strike="noStrike" cap="non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Detalles de armado</a:t>
            </a:r>
            <a:endParaRPr sz="3000" b="1" i="0" u="none" strike="noStrike" cap="non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Para el armado vamos a tener un cuadro de especificaciones donde tendremos separado.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Procesador</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Placa madre</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Memoria primaria</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Memoria secundaria</a:t>
            </a:r>
            <a:endParaRPr sz="1600" b="0" i="0" u="none" strike="noStrike" cap="none">
              <a:solidFill>
                <a:srgbClr val="434343"/>
              </a:solidFill>
              <a:latin typeface="Open Sans"/>
              <a:ea typeface="Open Sans"/>
              <a:cs typeface="Open Sans"/>
              <a:sym typeface="Open Sans"/>
            </a:endParaRPr>
          </a:p>
          <a:p>
            <a:pPr marL="457200" marR="0" lvl="0" indent="-330200" algn="l" rtl="0">
              <a:lnSpc>
                <a:spcPct val="150000"/>
              </a:lnSpc>
              <a:spcBef>
                <a:spcPts val="0"/>
              </a:spcBef>
              <a:spcAft>
                <a:spcPts val="0"/>
              </a:spcAft>
              <a:buClr>
                <a:srgbClr val="434343"/>
              </a:buClr>
              <a:buSzPts val="1600"/>
              <a:buFont typeface="Open Sans"/>
              <a:buChar char="●"/>
            </a:pPr>
            <a:r>
              <a:rPr lang="es" sz="1600" b="0" i="0" u="none" strike="noStrike" cap="none">
                <a:solidFill>
                  <a:srgbClr val="434343"/>
                </a:solidFill>
                <a:latin typeface="Open Sans"/>
                <a:ea typeface="Open Sans"/>
                <a:cs typeface="Open Sans"/>
                <a:sym typeface="Open Sans"/>
              </a:rPr>
              <a:t>GPU (si es que fuera necesario)</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b="1" i="0" u="none" strike="noStrike" cap="non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Deberemos armar </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computadoras por gama, donde cada una de estas  serán o compatibles con </a:t>
            </a:r>
            <a:r>
              <a:rPr lang="es" sz="1600" b="1" i="0" u="none" strike="noStrike" cap="none">
                <a:solidFill>
                  <a:srgbClr val="434343"/>
                </a:solidFill>
                <a:latin typeface="Open Sans"/>
                <a:ea typeface="Open Sans"/>
                <a:cs typeface="Open Sans"/>
                <a:sym typeface="Open Sans"/>
              </a:rPr>
              <a:t>Intel</a:t>
            </a:r>
            <a:r>
              <a:rPr lang="es" sz="1600" b="0" i="0" u="none" strike="noStrike" cap="none">
                <a:solidFill>
                  <a:srgbClr val="434343"/>
                </a:solidFill>
                <a:latin typeface="Open Sans"/>
                <a:ea typeface="Open Sans"/>
                <a:cs typeface="Open Sans"/>
                <a:sym typeface="Open Sans"/>
              </a:rPr>
              <a:t> o </a:t>
            </a:r>
            <a:r>
              <a:rPr lang="es" sz="1600" b="1" i="0" u="none" strike="noStrike" cap="none">
                <a:solidFill>
                  <a:srgbClr val="434343"/>
                </a:solidFill>
                <a:latin typeface="Open Sans"/>
                <a:ea typeface="Open Sans"/>
                <a:cs typeface="Open Sans"/>
                <a:sym typeface="Open Sans"/>
              </a:rPr>
              <a:t>AMD</a:t>
            </a:r>
            <a:r>
              <a:rPr lang="es" sz="1600" b="0" i="0" u="none" strike="noStrike" cap="none">
                <a:solidFill>
                  <a:srgbClr val="434343"/>
                </a:solidFill>
                <a:latin typeface="Open Sans"/>
                <a:ea typeface="Open Sans"/>
                <a:cs typeface="Open Sans"/>
                <a:sym typeface="Open Sans"/>
              </a:rPr>
              <a:t>.</a:t>
            </a:r>
            <a:endParaRPr sz="1600" b="0" i="0" u="none" strike="noStrike" cap="none">
              <a:solidFill>
                <a:srgbClr val="434343"/>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s" sz="1600" b="1" i="0" u="none" strike="noStrike" cap="none">
                <a:solidFill>
                  <a:srgbClr val="434343"/>
                </a:solidFill>
                <a:latin typeface="Open Sans"/>
                <a:ea typeface="Open Sans"/>
                <a:cs typeface="Open Sans"/>
                <a:sym typeface="Open Sans"/>
              </a:rPr>
              <a:t>El tercer ordenador debe ser armado a libre criterio del estudiante.</a:t>
            </a:r>
            <a:endParaRPr sz="1600" b="1" i="0" u="none" strike="noStrike" cap="none">
              <a:solidFill>
                <a:srgbClr val="434343"/>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Open Sans"/>
              <a:ea typeface="Open Sans"/>
              <a:cs typeface="Open Sans"/>
              <a:sym typeface="Open Sans"/>
            </a:endParaRPr>
          </a:p>
          <a:p>
            <a:pPr marL="82296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Detalles</a:t>
            </a:r>
            <a:endParaRPr sz="3000" b="1" i="0" u="none" strike="noStrike" cap="non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 sz="1700" b="1" i="0" u="none" strike="noStrike" cap="none">
                <a:solidFill>
                  <a:srgbClr val="434343"/>
                </a:solidFill>
                <a:latin typeface="Rajdhani"/>
                <a:ea typeface="Rajdhani"/>
                <a:cs typeface="Rajdhani"/>
                <a:sym typeface="Rajdhani"/>
              </a:rPr>
              <a:t>¿Por qué esta actividad?¿Sirve este ejercicio de armar computadoras?</a:t>
            </a:r>
            <a:endParaRPr sz="1700" b="1" i="0" u="none" strike="noStrike" cap="none">
              <a:solidFill>
                <a:srgbClr val="434343"/>
              </a:solidFill>
              <a:latin typeface="Rajdhani"/>
              <a:ea typeface="Rajdhani"/>
              <a:cs typeface="Rajdhani"/>
              <a:sym typeface="Rajdhani"/>
            </a:endParaRPr>
          </a:p>
          <a:p>
            <a:pPr marL="0" marR="0" lvl="0" indent="0" algn="l" rtl="0">
              <a:lnSpc>
                <a:spcPct val="115000"/>
              </a:lnSpc>
              <a:spcBef>
                <a:spcPts val="0"/>
              </a:spcBef>
              <a:spcAft>
                <a:spcPts val="0"/>
              </a:spcAft>
              <a:buClr>
                <a:schemeClr val="dk1"/>
              </a:buClr>
              <a:buSzPts val="1100"/>
              <a:buFont typeface="Arial"/>
              <a:buNone/>
            </a:pPr>
            <a:endParaRPr sz="1800" b="1" i="0" u="none" strike="noStrike" cap="none">
              <a:solidFill>
                <a:srgbClr val="434343"/>
              </a:solidFill>
              <a:latin typeface="Rajdhani"/>
              <a:ea typeface="Rajdhani"/>
              <a:cs typeface="Rajdhani"/>
              <a:sym typeface="Rajdhani"/>
            </a:endParaRPr>
          </a:p>
          <a:p>
            <a:pPr marL="0" marR="0" lvl="0" indent="0" algn="l" rtl="0">
              <a:lnSpc>
                <a:spcPct val="115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b="0" i="0" u="none" strike="noStrike" cap="none">
              <a:solidFill>
                <a:srgbClr val="434343"/>
              </a:solidFill>
              <a:latin typeface="Open Sans"/>
              <a:ea typeface="Open Sans"/>
              <a:cs typeface="Open Sans"/>
              <a:sym typeface="Open Sans"/>
            </a:endParaRPr>
          </a:p>
          <a:p>
            <a:pPr marL="0" marR="0" lvl="0" indent="0" algn="just" rtl="0">
              <a:lnSpc>
                <a:spcPct val="150000"/>
              </a:lnSpc>
              <a:spcBef>
                <a:spcPts val="0"/>
              </a:spcBef>
              <a:spcAft>
                <a:spcPts val="0"/>
              </a:spcAft>
              <a:buClr>
                <a:schemeClr val="dk1"/>
              </a:buClr>
              <a:buSzPts val="1100"/>
              <a:buFont typeface="Arial"/>
              <a:buNone/>
            </a:pPr>
            <a:endParaRPr sz="1600" b="0" i="0" u="none" strike="noStrike" cap="none">
              <a:solidFill>
                <a:srgbClr val="434343"/>
              </a:solidFill>
              <a:latin typeface="Open Sans"/>
              <a:ea typeface="Open Sans"/>
              <a:cs typeface="Open Sans"/>
              <a:sym typeface="Open Sans"/>
            </a:endParaRPr>
          </a:p>
          <a:p>
            <a:pPr marL="0" marR="0" lvl="0" indent="0" algn="just" rtl="0">
              <a:lnSpc>
                <a:spcPct val="150000"/>
              </a:lnSpc>
              <a:spcBef>
                <a:spcPts val="0"/>
              </a:spcBef>
              <a:spcAft>
                <a:spcPts val="0"/>
              </a:spcAft>
              <a:buClr>
                <a:schemeClr val="dk1"/>
              </a:buClr>
              <a:buSzPts val="1100"/>
              <a:buFont typeface="Arial"/>
              <a:buNone/>
            </a:pPr>
            <a:endParaRPr sz="1500" b="1" i="0" u="none" strike="noStrike" cap="none">
              <a:solidFill>
                <a:srgbClr val="434343"/>
              </a:solidFill>
              <a:latin typeface="Rajdhani"/>
              <a:ea typeface="Rajdhani"/>
              <a:cs typeface="Rajdhani"/>
              <a:sym typeface="Rajdhani"/>
            </a:endParaRPr>
          </a:p>
          <a:p>
            <a:pPr marL="0" marR="0" lvl="0" indent="0" algn="just" rtl="0">
              <a:lnSpc>
                <a:spcPct val="150000"/>
              </a:lnSpc>
              <a:spcBef>
                <a:spcPts val="0"/>
              </a:spcBef>
              <a:spcAft>
                <a:spcPts val="0"/>
              </a:spcAft>
              <a:buClr>
                <a:srgbClr val="000000"/>
              </a:buClr>
              <a:buSzPts val="1500"/>
              <a:buFont typeface="Arial"/>
              <a:buNone/>
            </a:pPr>
            <a:endParaRPr sz="1500" b="1" i="0" u="none" strike="noStrike" cap="non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0"/>
              </a:spcBef>
              <a:spcAft>
                <a:spcPts val="0"/>
              </a:spcAft>
              <a:buClr>
                <a:schemeClr val="dk1"/>
              </a:buClr>
              <a:buSzPts val="1100"/>
              <a:buFont typeface="Arial"/>
              <a:buNone/>
            </a:pPr>
            <a:r>
              <a:rPr lang="es" sz="1600" b="0" i="0" u="none" strike="noStrike" cap="none">
                <a:solidFill>
                  <a:schemeClr val="lt1"/>
                </a:solidFill>
                <a:latin typeface="Open Sans"/>
                <a:ea typeface="Open Sans"/>
                <a:cs typeface="Open Sans"/>
                <a:sym typeface="Open Sans"/>
              </a:rPr>
              <a:t>Recordemos que para</a:t>
            </a:r>
            <a:endParaRPr sz="1600" b="0" i="0" u="none" strike="noStrike" cap="none">
              <a:solidFill>
                <a:schemeClr val="lt1"/>
              </a:solidFill>
              <a:latin typeface="Open Sans"/>
              <a:ea typeface="Open Sans"/>
              <a:cs typeface="Open Sans"/>
              <a:sym typeface="Open Sans"/>
            </a:endParaRPr>
          </a:p>
          <a:p>
            <a:pPr marL="0" marR="0" lvl="0" indent="0" algn="l" rtl="0">
              <a:lnSpc>
                <a:spcPct val="130000"/>
              </a:lnSpc>
              <a:spcBef>
                <a:spcPts val="0"/>
              </a:spcBef>
              <a:spcAft>
                <a:spcPts val="0"/>
              </a:spcAft>
              <a:buClr>
                <a:schemeClr val="dk1"/>
              </a:buClr>
              <a:buSzPts val="1100"/>
              <a:buFont typeface="Arial"/>
              <a:buNone/>
            </a:pPr>
            <a:r>
              <a:rPr lang="es" sz="1600" b="0" i="0" u="none" strike="noStrike" cap="none">
                <a:solidFill>
                  <a:schemeClr val="lt1"/>
                </a:solidFill>
                <a:latin typeface="Open Sans"/>
                <a:ea typeface="Open Sans"/>
                <a:cs typeface="Open Sans"/>
                <a:sym typeface="Open Sans"/>
              </a:rPr>
              <a:t>los diferentes componentes existen ciertas características como los </a:t>
            </a:r>
            <a:r>
              <a:rPr lang="es" sz="1600" b="1" i="0" u="none" strike="noStrike" cap="none">
                <a:solidFill>
                  <a:schemeClr val="lt1"/>
                </a:solidFill>
                <a:latin typeface="Open Sans"/>
                <a:ea typeface="Open Sans"/>
                <a:cs typeface="Open Sans"/>
                <a:sym typeface="Open Sans"/>
              </a:rPr>
              <a:t>sockets, frecuencia y conectores</a:t>
            </a:r>
            <a:r>
              <a:rPr lang="es" sz="1600" b="0" i="0" u="none" strike="noStrike" cap="none">
                <a:solidFill>
                  <a:schemeClr val="lt1"/>
                </a:solidFill>
                <a:latin typeface="Open Sans"/>
                <a:ea typeface="Open Sans"/>
                <a:cs typeface="Open Sans"/>
                <a:sym typeface="Open Sans"/>
              </a:rPr>
              <a:t>, los cuales hay que tener </a:t>
            </a:r>
            <a:r>
              <a:rPr lang="es" sz="1600" b="1" i="0" u="none" strike="noStrike" cap="none">
                <a:solidFill>
                  <a:schemeClr val="lt1"/>
                </a:solidFill>
                <a:latin typeface="Open Sans"/>
                <a:ea typeface="Open Sans"/>
                <a:cs typeface="Open Sans"/>
                <a:sym typeface="Open Sans"/>
              </a:rPr>
              <a:t>en cuenta </a:t>
            </a:r>
            <a:r>
              <a:rPr lang="es" sz="1600" b="0" i="0" u="none" strike="noStrike" cap="none">
                <a:solidFill>
                  <a:schemeClr val="lt1"/>
                </a:solidFill>
                <a:latin typeface="Open Sans"/>
                <a:ea typeface="Open Sans"/>
                <a:cs typeface="Open Sans"/>
                <a:sym typeface="Open Sans"/>
              </a:rPr>
              <a:t>para la compatibilidad.</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Especificaciones</a:t>
            </a:r>
            <a:endParaRPr sz="3700" b="1" i="0" u="none" strike="noStrike" cap="none">
              <a:solidFill>
                <a:srgbClr val="FFFFFF"/>
              </a:solidFill>
              <a:latin typeface="Rajdhani"/>
              <a:ea typeface="Rajdhani"/>
              <a:cs typeface="Rajdhani"/>
              <a:sym typeface="Rajdhani"/>
            </a:endParaRPr>
          </a:p>
          <a:p>
            <a:pPr marL="0" marR="0" lvl="0" indent="0" algn="l" rtl="0">
              <a:lnSpc>
                <a:spcPct val="90000"/>
              </a:lnSpc>
              <a:spcBef>
                <a:spcPts val="0"/>
              </a:spcBef>
              <a:spcAft>
                <a:spcPts val="0"/>
              </a:spcAft>
              <a:buClr>
                <a:srgbClr val="000000"/>
              </a:buClr>
              <a:buSzPts val="3700"/>
              <a:buFont typeface="Arial"/>
              <a:buNone/>
            </a:pPr>
            <a:r>
              <a:rPr lang="es" sz="3700" b="1" i="0" u="none" strike="noStrike" cap="none">
                <a:solidFill>
                  <a:srgbClr val="FFFFFF"/>
                </a:solidFill>
                <a:latin typeface="Rajdhani"/>
                <a:ea typeface="Rajdhani"/>
                <a:cs typeface="Rajdhani"/>
                <a:sym typeface="Rajdhani"/>
              </a:rPr>
              <a:t>de equipos</a:t>
            </a:r>
            <a:endParaRPr sz="3700" b="1" i="0" u="none" strike="noStrike" cap="non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3</a:t>
            </a:r>
            <a:endParaRPr sz="6000" b="1" i="0" u="none" strike="noStrike" cap="non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a:t>
            </a:r>
            <a:endParaRPr sz="3000" b="1" i="0" u="none" strike="noStrike" cap="non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b="0" i="0" u="none" strike="noStrike" cap="non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764</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PC</cp:lastModifiedBy>
  <cp:revision>1</cp:revision>
  <dcterms:modified xsi:type="dcterms:W3CDTF">2022-08-19T03:59:01Z</dcterms:modified>
</cp:coreProperties>
</file>