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  <p:embeddedFont>
      <p:font typeface="Open Sans SemiBold" panose="020B07060308040202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A744B9-3D79-4B8E-89D0-64BCD7888445}">
  <a:tblStyle styleId="{16A744B9-3D79-4B8E-89D0-64BCD78884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4291" autoAdjust="0"/>
  </p:normalViewPr>
  <p:slideViewPr>
    <p:cSldViewPr snapToGrid="0">
      <p:cViewPr>
        <p:scale>
          <a:sx n="95" d="100"/>
          <a:sy n="95" d="100"/>
        </p:scale>
        <p:origin x="109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 dirty="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3362672774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{16A744B9-3D79-4B8E-89D0-64BCD7888445}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3478 3479</a:t>
                      </a:r>
                      <a:endParaRPr sz="1600" b="1" i="0" u="none" strike="noStrike" cap="none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6463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6457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443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19302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5222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i="0" u="none" strike="noStrike" cap="none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3478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2118524917"/>
              </p:ext>
            </p:extLst>
          </p:nvPr>
        </p:nvGraphicFramePr>
        <p:xfrm>
          <a:off x="897625" y="1561050"/>
          <a:ext cx="7239000" cy="2776700"/>
        </p:xfrm>
        <a:graphic>
          <a:graphicData uri="http://schemas.openxmlformats.org/drawingml/2006/table">
            <a:tbl>
              <a:tblPr>
                <a:noFill/>
                <a:tableStyleId>{16A744B9-3D79-4B8E-89D0-64BCD7888445}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3306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 (Similar al de protocolo SSH).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995 (Puerto con cifrado SSL por defecto) / 110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y el 443 para HTTPS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1105834986"/>
              </p:ext>
            </p:extLst>
          </p:nvPr>
        </p:nvGraphicFramePr>
        <p:xfrm>
          <a:off x="897625" y="1561050"/>
          <a:ext cx="7239000" cy="3291812"/>
        </p:xfrm>
        <a:graphic>
          <a:graphicData uri="http://schemas.openxmlformats.org/drawingml/2006/table">
            <a:tbl>
              <a:tblPr>
                <a:noFill/>
                <a:tableStyleId>{16A744B9-3D79-4B8E-89D0-64BCD7888445}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Es privada y asignada por el propio VirtualBox, que actúa como servidor DHCP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1194UDP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114 o 993(IMAP)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110 o 995 (POP)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21 TCP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1128692174"/>
              </p:ext>
            </p:extLst>
          </p:nvPr>
        </p:nvGraphicFramePr>
        <p:xfrm>
          <a:off x="1065125" y="1336431"/>
          <a:ext cx="7071504" cy="3867245"/>
        </p:xfrm>
        <a:graphic>
          <a:graphicData uri="http://schemas.openxmlformats.org/drawingml/2006/table">
            <a:tbl>
              <a:tblPr>
                <a:noFill/>
                <a:tableStyleId>{16A744B9-3D79-4B8E-89D0-64BCD7888445}</a:tableStyleId>
              </a:tblPr>
              <a:tblGrid>
                <a:gridCol w="176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459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95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</a:t>
                      </a: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 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 deben estar abiertos en el firewall: 443/TCP. 3478-3481/UDP. 50000-60000/UDP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80, 433, 443, 3478, 3479, 5060, 5062, 5222, 6250, y 12000-65000.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a-DK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1935, 3478-3480, 3659, 10000-10099, 42127. UDP: 3074, 3478-3479, 3659, 6000.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1136864806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{16A744B9-3D79-4B8E-89D0-64BCD7888445}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 y 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5838 TCP/UDP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 80 HTPC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17CE5-6039-A65E-F5C3-B7E4EAC3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02" y="485219"/>
            <a:ext cx="4923491" cy="600004"/>
          </a:xfrm>
        </p:spPr>
        <p:txBody>
          <a:bodyPr/>
          <a:lstStyle/>
          <a:p>
            <a:pPr>
              <a:buNone/>
            </a:pPr>
            <a:r>
              <a:rPr lang="es-MX" sz="2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 (3 adicionales)</a:t>
            </a:r>
            <a:endParaRPr lang="es-MX" sz="2000" dirty="0"/>
          </a:p>
        </p:txBody>
      </p:sp>
      <p:pic>
        <p:nvPicPr>
          <p:cNvPr id="1026" name="Picture 2" descr="Instagram se cae durante horas: la aplicación dejó de funcionar en todo el  mundo">
            <a:extLst>
              <a:ext uri="{FF2B5EF4-FFF2-40B4-BE49-F238E27FC236}">
                <a16:creationId xmlns:a16="http://schemas.microsoft.com/office/drawing/2014/main" id="{9D6ED5EF-B94A-594E-F396-90DB0963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59" y="1419103"/>
            <a:ext cx="2190943" cy="123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A29CDC5-D6FE-E1A7-6957-5623CCCA5C45}"/>
              </a:ext>
            </a:extLst>
          </p:cNvPr>
          <p:cNvSpPr txBox="1"/>
          <p:nvPr/>
        </p:nvSpPr>
        <p:spPr>
          <a:xfrm>
            <a:off x="1240970" y="2823587"/>
            <a:ext cx="20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UDP 161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40D6A4-55E0-D181-B41D-45774750E427}"/>
              </a:ext>
            </a:extLst>
          </p:cNvPr>
          <p:cNvSpPr txBox="1"/>
          <p:nvPr/>
        </p:nvSpPr>
        <p:spPr>
          <a:xfrm>
            <a:off x="3788229" y="2823587"/>
            <a:ext cx="188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Puerto 9100 para el servidor web.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5FEE8D8-3617-3981-462E-4C51F7239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588" y="1426866"/>
            <a:ext cx="2320371" cy="130520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9F8493F-BB0D-B310-DBFF-077FC9DC4A2A}"/>
              </a:ext>
            </a:extLst>
          </p:cNvPr>
          <p:cNvSpPr txBox="1"/>
          <p:nvPr/>
        </p:nvSpPr>
        <p:spPr>
          <a:xfrm>
            <a:off x="6385729" y="2894806"/>
            <a:ext cx="160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Puerto HTTPS-443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52F5ED5-743D-275E-5906-D2C12016D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164" y="1396721"/>
            <a:ext cx="1426866" cy="14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5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Presentación en pantalla (16:9)</PresentationFormat>
  <Paragraphs>73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Open Sans Light</vt:lpstr>
      <vt:lpstr>Open Sans</vt:lpstr>
      <vt:lpstr>Open Sans SemiBold</vt:lpstr>
      <vt:lpstr>Rajdhani</vt:lpstr>
      <vt:lpstr>Arial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Aplicaciones a investigar (3 adicionales)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Invitado-1</dc:creator>
  <cp:lastModifiedBy>Invitado-1</cp:lastModifiedBy>
  <cp:revision>1</cp:revision>
  <dcterms:modified xsi:type="dcterms:W3CDTF">2022-09-16T03:47:23Z</dcterms:modified>
</cp:coreProperties>
</file>