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A39112-D26F-408D-84C6-179F3CB2BA16}">
  <a:tblStyle styleId="{DAA39112-D26F-408D-84C6-179F3CB2BA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{DAA39112-D26F-408D-84C6-179F3CB2BA16}</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nvGraphicFramePr>
        <p:xfrm>
          <a:off x="952500" y="1809750"/>
          <a:ext cx="7239000" cy="1584840"/>
        </p:xfrm>
        <a:graphic>
          <a:graphicData uri="http://schemas.openxmlformats.org/drawingml/2006/table">
            <a:tbl>
              <a:tblPr>
                <a:noFill/>
                <a:tableStyleId>{DAA39112-D26F-408D-84C6-179F3CB2BA16}</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nvGraphicFramePr>
        <p:xfrm>
          <a:off x="952500" y="2114550"/>
          <a:ext cx="7239000" cy="1584840"/>
        </p:xfrm>
        <a:graphic>
          <a:graphicData uri="http://schemas.openxmlformats.org/drawingml/2006/table">
            <a:tbl>
              <a:tblPr>
                <a:noFill/>
                <a:tableStyleId>{DAA39112-D26F-408D-84C6-179F3CB2BA16}</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nvGraphicFramePr>
        <p:xfrm>
          <a:off x="952500" y="1809750"/>
          <a:ext cx="7239000" cy="2194410"/>
        </p:xfrm>
        <a:graphic>
          <a:graphicData uri="http://schemas.openxmlformats.org/drawingml/2006/table">
            <a:tbl>
              <a:tblPr>
                <a:noFill/>
                <a:tableStyleId>{DAA39112-D26F-408D-84C6-179F3CB2BA16}</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GeForce GT 1030 2GD4 LP OC</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nvGraphicFramePr>
        <p:xfrm>
          <a:off x="952500" y="1809750"/>
          <a:ext cx="7239000" cy="1981050"/>
        </p:xfrm>
        <a:graphic>
          <a:graphicData uri="http://schemas.openxmlformats.org/drawingml/2006/table">
            <a:tbl>
              <a:tblPr>
                <a:noFill/>
                <a:tableStyleId>{DAA39112-D26F-408D-84C6-179F3CB2BA16}</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nvGraphicFramePr>
        <p:xfrm>
          <a:off x="952500" y="2114550"/>
          <a:ext cx="7239000" cy="1981050"/>
        </p:xfrm>
        <a:graphic>
          <a:graphicData uri="http://schemas.openxmlformats.org/drawingml/2006/table">
            <a:tbl>
              <a:tblPr>
                <a:noFill/>
                <a:tableStyleId>{DAA39112-D26F-408D-84C6-179F3CB2BA16}</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273701866"/>
              </p:ext>
            </p:extLst>
          </p:nvPr>
        </p:nvGraphicFramePr>
        <p:xfrm>
          <a:off x="952500" y="1809750"/>
          <a:ext cx="7239000" cy="2194410"/>
        </p:xfrm>
        <a:graphic>
          <a:graphicData uri="http://schemas.openxmlformats.org/drawingml/2006/table">
            <a:tbl>
              <a:tblPr>
                <a:noFill/>
                <a:tableStyleId>{DAA39112-D26F-408D-84C6-179F3CB2BA16}</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err="1">
                          <a:latin typeface="Open Sans"/>
                          <a:ea typeface="Open Sans"/>
                          <a:cs typeface="Open Sans"/>
                          <a:sym typeface="Open Sans"/>
                        </a:rPr>
                        <a:t>Mother</a:t>
                      </a:r>
                      <a:r>
                        <a:rPr lang="es-ES" dirty="0">
                          <a:latin typeface="Open Sans"/>
                          <a:ea typeface="Open Sans"/>
                          <a:cs typeface="Open Sans"/>
                          <a:sym typeface="Open Sans"/>
                        </a:rPr>
                        <a:t> Asus Z590-A-ROG STRIX GAMING WIFI</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Memoria DDR4 8GB 2666MHz Neo </a:t>
                      </a:r>
                      <a:r>
                        <a:rPr lang="es-ES" dirty="0" err="1">
                          <a:latin typeface="Open Sans"/>
                          <a:ea typeface="Open Sans"/>
                          <a:cs typeface="Open Sans"/>
                          <a:sym typeface="Open Sans"/>
                        </a:rPr>
                        <a:t>Forza</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Disco SSD 512G marca Gigabyte </a:t>
                      </a:r>
                      <a:r>
                        <a:rPr lang="es-ES" dirty="0" err="1">
                          <a:latin typeface="Open Sans"/>
                          <a:ea typeface="Open Sans"/>
                          <a:cs typeface="Open Sans"/>
                          <a:sym typeface="Open Sans"/>
                        </a:rPr>
                        <a:t>NvMe</a:t>
                      </a:r>
                      <a:r>
                        <a:rPr lang="es-ES" dirty="0">
                          <a:latin typeface="Open Sans"/>
                          <a:ea typeface="Open Sans"/>
                          <a:cs typeface="Open Sans"/>
                          <a:sym typeface="Open Sans"/>
                        </a:rPr>
                        <a:t> 2280</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nvGraphicFramePr>
        <p:xfrm>
          <a:off x="952500" y="1809750"/>
          <a:ext cx="7239000" cy="1981050"/>
        </p:xfrm>
        <a:graphic>
          <a:graphicData uri="http://schemas.openxmlformats.org/drawingml/2006/table">
            <a:tbl>
              <a:tblPr>
                <a:noFill/>
                <a:tableStyleId>{DAA39112-D26F-408D-84C6-179F3CB2BA16}</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nvGraphicFramePr>
        <p:xfrm>
          <a:off x="952500" y="2114550"/>
          <a:ext cx="7239000" cy="1981050"/>
        </p:xfrm>
        <a:graphic>
          <a:graphicData uri="http://schemas.openxmlformats.org/drawingml/2006/table">
            <a:tbl>
              <a:tblPr>
                <a:noFill/>
                <a:tableStyleId>{DAA39112-D26F-408D-84C6-179F3CB2BA16}</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la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584</Words>
  <Application>Microsoft Office PowerPoint</Application>
  <PresentationFormat>Presentación en pantalla (16:9)</PresentationFormat>
  <Paragraphs>107</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Arial</vt:lpstr>
      <vt:lpstr>Rajdhani</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Eliseo Figueroa</dc:creator>
  <cp:lastModifiedBy>Usuario</cp:lastModifiedBy>
  <cp:revision>1</cp:revision>
  <dcterms:modified xsi:type="dcterms:W3CDTF">2022-08-19T03:23:05Z</dcterms:modified>
</cp:coreProperties>
</file>