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1B4A9C-F7A4-4DD5-8767-7B2284ABE7C8}">
  <a:tblStyle styleId="{5E1B4A9C-F7A4-4DD5-8767-7B2284ABE7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{5E1B4A9C-F7A4-4DD5-8767-7B2284ABE7C8}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19302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19309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5222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{5E1B4A9C-F7A4-4DD5-8767-7B2284ABE7C8}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{5E1B4A9C-F7A4-4DD5-8767-7B2284ABE7C8}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5939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993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{5E1B4A9C-F7A4-4DD5-8767-7B2284ABE7C8}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3481</a:t>
                      </a:r>
                      <a:endParaRPr sz="12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29304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1935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{5E1B4A9C-F7A4-4DD5-8767-7B2284ABE7C8}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1900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5353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5353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22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Presentación en pantalla (16:9)</PresentationFormat>
  <Paragraphs>84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Open Sans SemiBold</vt:lpstr>
      <vt:lpstr>Arial</vt:lpstr>
      <vt:lpstr>Open Sans</vt:lpstr>
      <vt:lpstr>Open Sans Light</vt:lpstr>
      <vt:lpstr>Rajdhani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Jiménez</dc:creator>
  <cp:lastModifiedBy>Esteban Jiménez</cp:lastModifiedBy>
  <cp:revision>1</cp:revision>
  <dcterms:modified xsi:type="dcterms:W3CDTF">2021-07-28T04:27:07Z</dcterms:modified>
</cp:coreProperties>
</file>