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6CD41-0063-4DCA-96F4-7180CDA6D321}">
  <a:tblStyle styleId="{57E6CD41-0063-4DCA-96F4-7180CDA6D3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243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678023886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61988 </a:t>
                      </a:r>
                      <a:r>
                        <a:rPr lang="es-ES" sz="1600" b="1" dirty="0" err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19302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933313832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 SSH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729891291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465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116322768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23419 </a:t>
                      </a:r>
                      <a:r>
                        <a:rPr lang="es-ES" sz="1600" b="1" dirty="0" err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454839883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 TCP -UDP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PostgreeSQL</a:t>
                      </a: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5432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4A16B048-2337-4B37-B5AA-770D4B538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777" y="1686984"/>
            <a:ext cx="11334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89868019"/>
              </p:ext>
            </p:extLst>
          </p:nvPr>
        </p:nvGraphicFramePr>
        <p:xfrm>
          <a:off x="757775" y="1384223"/>
          <a:ext cx="6472364" cy="2375053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255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9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Ruby on rails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3000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Docker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/443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AF3D938-0DA6-4B9C-A3E9-92DCBF31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03" y="1622795"/>
            <a:ext cx="1298216" cy="727001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49FBA99-2622-42B9-8935-5F015F1D3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178" y="1622795"/>
            <a:ext cx="1328739" cy="623888"/>
          </a:xfrm>
          <a:prstGeom prst="rect">
            <a:avLst/>
          </a:prstGeom>
        </p:spPr>
      </p:pic>
      <p:pic>
        <p:nvPicPr>
          <p:cNvPr id="8" name="Imagen 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50155F68-DD13-4814-B3F3-CF22E4078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573508"/>
            <a:ext cx="1488558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6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Presentación en pantalla (16:9)</PresentationFormat>
  <Paragraphs>83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Open Sans</vt:lpstr>
      <vt:lpstr>Open Sans Light</vt:lpstr>
      <vt:lpstr>Rajdhani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Deiver Hurtado</dc:creator>
  <cp:lastModifiedBy>Deiver Jesus Hurtado Orozco</cp:lastModifiedBy>
  <cp:revision>1</cp:revision>
  <dcterms:modified xsi:type="dcterms:W3CDTF">2021-07-16T03:02:05Z</dcterms:modified>
</cp:coreProperties>
</file>