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Lucida Console" panose="020B0609040504020204" pitchFamily="49" charset="0"/>
      <p:regular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c48bfaac8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c48bfaac8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c316d69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182e78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e182e789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e41d579b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d951d8317c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5" name="Google Shape;85;p29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6" name="Google Shape;86;p29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vendor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>
            <a:spLocks noGrp="1"/>
          </p:cNvSpPr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i="0" u="sng" strike="noStrike" cap="non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3" action="ppaction://hlinksldjump"/>
              </a:rPr>
              <a:t>Consigna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31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sz="27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y su Máscara de subred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subred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MAC: </a:t>
            </a:r>
            <a:r>
              <a:rPr lang="es-CO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0A-00-27-00-00-12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IP publica y privada son 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clase C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Máscara de red? , vamos a acceder a  </a:t>
            </a:r>
            <a:r>
              <a:rPr lang="es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compartimos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205</Words>
  <Application>Microsoft Office PowerPoint</Application>
  <PresentationFormat>Presentación en pantalla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Rajdhani</vt:lpstr>
      <vt:lpstr>Lucida Console</vt:lpstr>
      <vt:lpstr>Open Sans</vt:lpstr>
      <vt:lpstr>Simple Light</vt:lpstr>
      <vt:lpstr>Simple Light</vt:lpstr>
      <vt:lpstr>Simple Light</vt:lpstr>
      <vt:lpstr>Conociendo mis direcciones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Conociendo mis direcciones</dc:title>
  <dc:creator>Deiver Hurtado</dc:creator>
  <cp:lastModifiedBy>Deiver Jesus Hurtado Orozco</cp:lastModifiedBy>
  <cp:revision>2</cp:revision>
  <dcterms:modified xsi:type="dcterms:W3CDTF">2021-07-13T03:14:19Z</dcterms:modified>
</cp:coreProperties>
</file>