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ajdhani" charset="0"/>
      <p:regular r:id="rId12"/>
      <p:bold r:id="rId13"/>
    </p:embeddedFont>
    <p:embeddedFont>
      <p:font typeface="Open Sans" charset="0"/>
      <p:regular r:id="rId14"/>
      <p:bold r:id="rId15"/>
      <p:italic r:id="rId16"/>
      <p:boldItalic r:id="rId17"/>
    </p:embeddedFont>
    <p:embeddedFont>
      <p:font typeface="Open Sans SemiBold" charset="0"/>
      <p:regular r:id="rId18"/>
      <p:bold r:id="rId19"/>
      <p:italic r:id="rId20"/>
      <p:boldItalic r:id="rId21"/>
    </p:embeddedFont>
    <p:embeddedFont>
      <p:font typeface="Open Sans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82A6CA6-0732-47D0-BBE5-BCC6381EC860}">
  <a:tblStyle styleId="{182A6CA6-0732-47D0-BBE5-BCC6381EC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{182A6CA6-0732-47D0-BBE5-BCC6381EC860}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53488</a:t>
                      </a:r>
                      <a:endParaRPr lang="es-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58902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19302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5222</a:t>
                      </a:r>
                      <a:endParaRPr lang="es-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{182A6CA6-0732-47D0-BBE5-BCC6381EC860}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3306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{182A6CA6-0732-47D0-BBE5-BCC6381EC860}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8080 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1723 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{182A6CA6-0732-47D0-BBE5-BCC6381EC860}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Rajdhani"/>
                        </a:rPr>
                        <a:t>60458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4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3569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{182A6CA6-0732-47D0-BBE5-BCC6381EC860}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Arial"/>
                        </a:rPr>
                        <a:t>4070</a:t>
                      </a:r>
                      <a:endParaRPr lang="es-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Presentación en pantalla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Rajdhani</vt:lpstr>
      <vt:lpstr>Open Sans</vt:lpstr>
      <vt:lpstr>Open Sans SemiBold</vt:lpstr>
      <vt:lpstr>Open Sans Light</vt:lpstr>
      <vt:lpstr>Simple Light</vt:lpstr>
      <vt:lpstr>Simple Light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ANFELOBO</dc:creator>
  <cp:lastModifiedBy>ANFELOBO</cp:lastModifiedBy>
  <cp:revision>8</cp:revision>
  <dcterms:modified xsi:type="dcterms:W3CDTF">2021-07-16T03:26:42Z</dcterms:modified>
</cp:coreProperties>
</file>