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Rajdhani" panose="020B0604020202020204" charset="0"/>
      <p:regular r:id="rId12"/>
      <p:bold r:id="rId13"/>
    </p:embeddedFont>
    <p:embeddedFont>
      <p:font typeface="Open Sans SemiBold" panose="020B0604020202020204" charset="0"/>
      <p:regular r:id="rId14"/>
      <p:bold r:id="rId15"/>
      <p:italic r:id="rId16"/>
      <p:boldItalic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  <p:embeddedFont>
      <p:font typeface="Open Sans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815408-5CEB-4C85-BF85-BDAEB356C46E}">
  <a:tblStyle styleId="{3E815408-5CEB-4C85-BF85-BDAEB356C4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47795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658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697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72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26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756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989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35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304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3381276672"/>
              </p:ext>
            </p:extLst>
          </p:nvPr>
        </p:nvGraphicFramePr>
        <p:xfrm>
          <a:off x="897625" y="1561050"/>
          <a:ext cx="7239000" cy="3020540"/>
        </p:xfrm>
        <a:graphic>
          <a:graphicData uri="http://schemas.openxmlformats.org/drawingml/2006/table">
            <a:tbl>
              <a:tblPr>
                <a:noFill/>
                <a:tableStyleId>{3E815408-5CEB-4C85-BF85-BDAEB356C46E}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600" b="1" i="0" u="none" strike="noStrike" cap="none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80, 443</a:t>
                      </a:r>
                      <a:br>
                        <a:rPr lang="es-MX" sz="1600" b="1" i="0" u="none" strike="noStrike" cap="none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lang="es-MX" sz="1600" b="1" i="0" u="none" strike="noStrike" cap="none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3478, 3479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i="0" u="none" strike="noStrike" cap="none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Arial"/>
                        </a:rPr>
                        <a:t>puertos UDP de salida 19302-19309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rtl="0"/>
                      <a:r>
                        <a:rPr lang="es-MX" sz="1600" b="1" i="0" u="none" strike="noStrike" cap="none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Arial"/>
                        </a:rPr>
                        <a:t>TCP: 5222, 5223, 5228 y 524</a:t>
                      </a:r>
                    </a:p>
                    <a:p>
                      <a:pPr rtl="0"/>
                      <a:r>
                        <a:rPr lang="es-MX" sz="1600" b="1" i="0" u="none" strike="noStrike" cap="none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Arial"/>
                        </a:rPr>
                        <a:t>UDP: 3478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3520066825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{3E815408-5CEB-4C85-BF85-BDAEB356C46E}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600" b="1" i="0" u="none" strike="noStrike" cap="none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Arial"/>
                        </a:rPr>
                        <a:t>puerto 3306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9418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i="0" u="none" strike="noStrike" cap="none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Arial"/>
                        </a:rPr>
                        <a:t>puerto TCP 443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1242849071"/>
              </p:ext>
            </p:extLst>
          </p:nvPr>
        </p:nvGraphicFramePr>
        <p:xfrm>
          <a:off x="897625" y="1561050"/>
          <a:ext cx="7239000" cy="2776700"/>
        </p:xfrm>
        <a:graphic>
          <a:graphicData uri="http://schemas.openxmlformats.org/drawingml/2006/table">
            <a:tbl>
              <a:tblPr>
                <a:noFill/>
                <a:tableStyleId>{3E815408-5CEB-4C85-BF85-BDAEB356C46E}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600" b="1" i="0" u="none" strike="noStrike" cap="none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8080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600" b="1" i="0" u="none" strike="noStrike" cap="none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i="0" u="none" strike="noStrike" cap="none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Arial"/>
                        </a:rPr>
                        <a:t>TCP 1701</a:t>
                      </a:r>
                      <a:br>
                        <a:rPr lang="es-CO" sz="1600" b="1" i="0" u="none" strike="noStrike" cap="none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Arial"/>
                        </a:rPr>
                      </a:br>
                      <a:r>
                        <a:rPr lang="es-CO" sz="1600" b="1" i="0" u="none" strike="noStrike" cap="none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Arial"/>
                        </a:rPr>
                        <a:t>UDP 500 y 1500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i="0" u="none" strike="noStrike" cap="none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POP 995</a:t>
                      </a:r>
                      <a:br>
                        <a:rPr lang="es-MX" sz="1600" b="1" i="0" u="none" strike="noStrike" cap="none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lang="es-MX" sz="1600" b="1" i="0" u="none" strike="noStrike" cap="none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IMAP</a:t>
                      </a:r>
                      <a:r>
                        <a:rPr lang="es-MX" sz="1600" b="1" i="0" u="none" strike="noStrike" cap="none" baseline="0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993</a:t>
                      </a:r>
                      <a:br>
                        <a:rPr lang="es-MX" sz="1600" b="1" i="0" u="none" strike="noStrike" cap="none" baseline="0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lang="es-MX" sz="1600" b="1" i="0" u="none" strike="noStrike" cap="none" baseline="0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SMTP 465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21</a:t>
                      </a:r>
                      <a:br>
                        <a:rPr lang="es-MX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lang="es-MX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20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3030390007"/>
              </p:ext>
            </p:extLst>
          </p:nvPr>
        </p:nvGraphicFramePr>
        <p:xfrm>
          <a:off x="897625" y="1561050"/>
          <a:ext cx="7239000" cy="3020540"/>
        </p:xfrm>
        <a:graphic>
          <a:graphicData uri="http://schemas.openxmlformats.org/drawingml/2006/table">
            <a:tbl>
              <a:tblPr>
                <a:noFill/>
                <a:tableStyleId>{3E815408-5CEB-4C85-BF85-BDAEB356C46E}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600" b="1" i="0" u="none" strike="noStrike" cap="none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600" b="1" i="0" u="none" strike="noStrike" cap="none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i="0" u="none" strike="noStrike" cap="none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lang="es"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600" b="1" i="0" u="none" strike="noStrike" cap="none" dirty="0" smtClean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600" b="1" i="0" u="none" strike="noStrike" cap="none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600" b="1" i="0" u="none" strike="noStrike" cap="none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</a:t>
                      </a:r>
                      <a:r>
                        <a:rPr lang="es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i="0" u="none" strike="noStrike" cap="none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Arial"/>
                        </a:rPr>
                        <a:t>puertos: 80, 433, 443, 3478, 3479, 5060, 5062, 5222, 6250, y 12000-65000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</a:t>
                      </a:r>
                      <a:r>
                        <a:rPr lang="es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21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-DK" sz="1600" b="1" i="0" u="none" strike="noStrike" cap="none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Arial"/>
                        </a:rPr>
                        <a:t>TCP: 1935, 3478-3480, 3659, 10000-10099, 42127. UDP: 3074, 3478-3479, 3659, 6000.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2055859372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{3E815408-5CEB-4C85-BF85-BDAEB356C46E}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600" b="1" i="0" u="none" strike="noStrike" cap="none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Arial"/>
                        </a:rPr>
                        <a:t>445 y 3445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i="0" u="none" strike="noStrike" cap="none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Arial"/>
                        </a:rPr>
                        <a:t>puerto 5938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i="0" u="none" strike="noStrike" cap="none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Arial"/>
                        </a:rPr>
                        <a:t>TCP 22, 53, 80, 179, 443, UDP 53 and 123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187</Words>
  <Application>Microsoft Office PowerPoint</Application>
  <PresentationFormat>Presentación en pantalla (16:9)</PresentationFormat>
  <Paragraphs>80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Rajdhani</vt:lpstr>
      <vt:lpstr>Open Sans SemiBold</vt:lpstr>
      <vt:lpstr>Arial</vt:lpstr>
      <vt:lpstr>Open Sans</vt:lpstr>
      <vt:lpstr>Open Sans Light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Admin</cp:lastModifiedBy>
  <cp:revision>2</cp:revision>
  <dcterms:modified xsi:type="dcterms:W3CDTF">2021-07-16T02:48:36Z</dcterms:modified>
</cp:coreProperties>
</file>