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Light" panose="020B0306030504020204" pitchFamily="34" charset="0"/>
      <p:regular r:id="rId17"/>
      <p:bold r:id="rId18"/>
      <p:italic r:id="rId19"/>
      <p:boldItalic r:id="rId20"/>
    </p:embeddedFont>
    <p:embeddedFont>
      <p:font typeface="Open Sans SemiBold" panose="020B07060308040202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15902-3E16-4BED-AF87-8C92406EC15D}">
  <a:tblStyle styleId="{46C15902-3E16-4BED-AF87-8C92406EC1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24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707660372"/>
              </p:ext>
            </p:extLst>
          </p:nvPr>
        </p:nvGraphicFramePr>
        <p:xfrm>
          <a:off x="897625" y="1561050"/>
          <a:ext cx="7239000" cy="2776700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443, 8801, 8802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6457-6463	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tcp,udp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(port 443) and UDP (ports 443 and 19302​–19309)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443, 4244, 5222, 5223, 5228 and 5242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64364899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8080 o 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4104952145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22, 443, 3389, 18083, and 49152-65534 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1194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y 25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399286726"/>
              </p:ext>
            </p:extLst>
          </p:nvPr>
        </p:nvGraphicFramePr>
        <p:xfrm>
          <a:off x="897625" y="1561050"/>
          <a:ext cx="7239000" cy="3264380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TCP y 3478-3481 UDP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80, 433, 443, 3478, 3479, 5060, 5062, 5222, 6250, and 12000-65000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TCP: 3569, 8080, 9946, 9988, 10000-20000, 27015-27030, 27036-27037, 42124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281779225"/>
              </p:ext>
            </p:extLst>
          </p:nvPr>
        </p:nvGraphicFramePr>
        <p:xfrm>
          <a:off x="897625" y="1561050"/>
          <a:ext cx="7239000" cy="2804132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4070 por defecto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 o 80 si es necesario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WebSockets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over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725AF8AC-E9EA-4B64-A164-2AC8B1BE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874" y="1867823"/>
            <a:ext cx="1413771" cy="8098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485752516"/>
              </p:ext>
            </p:extLst>
          </p:nvPr>
        </p:nvGraphicFramePr>
        <p:xfrm>
          <a:off x="307025" y="887853"/>
          <a:ext cx="8356414" cy="3802227"/>
        </p:xfrm>
        <a:graphic>
          <a:graphicData uri="http://schemas.openxmlformats.org/drawingml/2006/table">
            <a:tbl>
              <a:tblPr>
                <a:noFill/>
                <a:tableStyleId>{46C15902-3E16-4BED-AF87-8C92406EC15D}</a:tableStyleId>
              </a:tblPr>
              <a:tblGrid>
                <a:gridCol w="296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14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7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Steam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Client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remote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27000--27100: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Game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traffic</a:t>
                      </a:r>
                      <a:endParaRPr lang="es-CO"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local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27031-27036: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Remote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Play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TCP local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27036: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Remote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Play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UDP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remote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r>
                        <a:rPr lang="es-CO" sz="1600" b="1" dirty="0" err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port</a:t>
                      </a: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4380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35"/>
          <p:cNvSpPr txBox="1"/>
          <p:nvPr/>
        </p:nvSpPr>
        <p:spPr>
          <a:xfrm>
            <a:off x="357308" y="260253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3A8684-4692-4A94-9340-DFE90DFB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1" y="1174356"/>
            <a:ext cx="200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Presentación en pantalla (16:9)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Open Sans SemiBold</vt:lpstr>
      <vt:lpstr>Open Sans</vt:lpstr>
      <vt:lpstr>Rajdhani</vt:lpstr>
      <vt:lpstr>Open Sans Light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Diego A Castaño</cp:lastModifiedBy>
  <cp:revision>2</cp:revision>
  <dcterms:modified xsi:type="dcterms:W3CDTF">2021-07-25T22:35:37Z</dcterms:modified>
</cp:coreProperties>
</file>