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2"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Open Sans" panose="020B0606030504020204" pitchFamily="34" charset="0"/>
      <p:regular r:id="rId27"/>
      <p:bold r:id="rId28"/>
    </p:embeddedFont>
    <p:embeddedFont>
      <p:font typeface="Rajdhani" panose="020B0604020202020204" charset="0"/>
      <p:regular r:id="rId29"/>
      <p:bold r:id="rId30"/>
    </p:embeddedFont>
    <p:embeddedFont>
      <p:font typeface="Roboto" panose="02000000000000000000" pitchFamily="2" charset="0"/>
      <p:regular r:id="rId31"/>
      <p:bold r:id="rId32"/>
      <p:italic r:id="rId33"/>
      <p:boldItalic r:id="rId34"/>
    </p:embeddedFont>
    <p:embeddedFont>
      <p:font typeface="Trebuchet MS" panose="020B0603020202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BE1CBA1-4B78-4DB6-8394-D4F66EFABE4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7.fntdata"/><Relationship Id="rId38"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 name="Google Shape;231;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7" name="Google Shape;247;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stretch>
            <a:fillRect/>
          </a:stretch>
        </a:blipFill>
        <a:effectLst/>
      </p:bgPr>
    </p:bg>
    <p:spTree>
      <p:nvGrpSpPr>
        <p:cNvPr id="1" name="Shape 6"/>
        <p:cNvGrpSpPr/>
        <p:nvPr/>
      </p:nvGrpSpPr>
      <p:grpSpPr>
        <a:xfrm>
          <a:off x="0" y="0"/>
          <a:ext cx="0" cy="0"/>
          <a:chOff x="0" y="0"/>
          <a:chExt cx="0" cy="0"/>
        </a:xfrm>
      </p:grpSpPr>
      <p:sp>
        <p:nvSpPr>
          <p:cNvPr id="7" name="Google Shape;7;p25"/>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5000"/>
              <a:buFont typeface="Arial" panose="020B0604020202020204"/>
              <a:buNone/>
              <a:defRPr sz="5000" b="1" i="0" u="none" strike="noStrike" cap="none">
                <a:solidFill>
                  <a:srgbClr val="FFFFFF"/>
                </a:solidFill>
                <a:latin typeface="Rajdhani" panose="02000000000000000000"/>
                <a:ea typeface="Rajdhani" panose="02000000000000000000"/>
                <a:cs typeface="Rajdhani" panose="02000000000000000000"/>
                <a:sym typeface="Rajdhani" panose="02000000000000000000"/>
              </a:defRPr>
            </a:lvl1pPr>
            <a:lvl2pPr marR="0" lvl="1" algn="l" rtl="0">
              <a:lnSpc>
                <a:spcPct val="100000"/>
              </a:lnSpc>
              <a:spcBef>
                <a:spcPts val="0"/>
              </a:spcBef>
              <a:spcAft>
                <a:spcPts val="0"/>
              </a:spcAft>
              <a:buClr>
                <a:srgbClr val="000000"/>
              </a:buClr>
              <a:buSzPts val="5000"/>
              <a:buFont typeface="Arial" panose="020B0604020202020204"/>
              <a:buNone/>
              <a:defRPr sz="5000" b="1" i="0" u="none" strike="noStrike" cap="none">
                <a:solidFill>
                  <a:srgbClr val="FFFFFF"/>
                </a:solidFill>
                <a:latin typeface="Rajdhani" panose="02000000000000000000"/>
                <a:ea typeface="Rajdhani" panose="02000000000000000000"/>
                <a:cs typeface="Rajdhani" panose="02000000000000000000"/>
                <a:sym typeface="Rajdhani" panose="02000000000000000000"/>
              </a:defRPr>
            </a:lvl2pPr>
            <a:lvl3pPr marR="0" lvl="2" algn="l" rtl="0">
              <a:lnSpc>
                <a:spcPct val="100000"/>
              </a:lnSpc>
              <a:spcBef>
                <a:spcPts val="0"/>
              </a:spcBef>
              <a:spcAft>
                <a:spcPts val="0"/>
              </a:spcAft>
              <a:buClr>
                <a:srgbClr val="000000"/>
              </a:buClr>
              <a:buSzPts val="5000"/>
              <a:buFont typeface="Arial" panose="020B0604020202020204"/>
              <a:buNone/>
              <a:defRPr sz="5000" b="1" i="0" u="none" strike="noStrike" cap="none">
                <a:solidFill>
                  <a:srgbClr val="FFFFFF"/>
                </a:solidFill>
                <a:latin typeface="Rajdhani" panose="02000000000000000000"/>
                <a:ea typeface="Rajdhani" panose="02000000000000000000"/>
                <a:cs typeface="Rajdhani" panose="02000000000000000000"/>
                <a:sym typeface="Rajdhani" panose="02000000000000000000"/>
              </a:defRPr>
            </a:lvl3pPr>
            <a:lvl4pPr marR="0" lvl="3" algn="l" rtl="0">
              <a:lnSpc>
                <a:spcPct val="100000"/>
              </a:lnSpc>
              <a:spcBef>
                <a:spcPts val="0"/>
              </a:spcBef>
              <a:spcAft>
                <a:spcPts val="0"/>
              </a:spcAft>
              <a:buClr>
                <a:srgbClr val="000000"/>
              </a:buClr>
              <a:buSzPts val="5000"/>
              <a:buFont typeface="Arial" panose="020B0604020202020204"/>
              <a:buNone/>
              <a:defRPr sz="5000" b="1" i="0" u="none" strike="noStrike" cap="none">
                <a:solidFill>
                  <a:srgbClr val="FFFFFF"/>
                </a:solidFill>
                <a:latin typeface="Rajdhani" panose="02000000000000000000"/>
                <a:ea typeface="Rajdhani" panose="02000000000000000000"/>
                <a:cs typeface="Rajdhani" panose="02000000000000000000"/>
                <a:sym typeface="Rajdhani" panose="02000000000000000000"/>
              </a:defRPr>
            </a:lvl4pPr>
            <a:lvl5pPr marR="0" lvl="4" algn="l" rtl="0">
              <a:lnSpc>
                <a:spcPct val="100000"/>
              </a:lnSpc>
              <a:spcBef>
                <a:spcPts val="0"/>
              </a:spcBef>
              <a:spcAft>
                <a:spcPts val="0"/>
              </a:spcAft>
              <a:buClr>
                <a:srgbClr val="000000"/>
              </a:buClr>
              <a:buSzPts val="5000"/>
              <a:buFont typeface="Arial" panose="020B0604020202020204"/>
              <a:buNone/>
              <a:defRPr sz="5000" b="1" i="0" u="none" strike="noStrike" cap="none">
                <a:solidFill>
                  <a:srgbClr val="FFFFFF"/>
                </a:solidFill>
                <a:latin typeface="Rajdhani" panose="02000000000000000000"/>
                <a:ea typeface="Rajdhani" panose="02000000000000000000"/>
                <a:cs typeface="Rajdhani" panose="02000000000000000000"/>
                <a:sym typeface="Rajdhani" panose="02000000000000000000"/>
              </a:defRPr>
            </a:lvl5pPr>
            <a:lvl6pPr marR="0" lvl="5" algn="l" rtl="0">
              <a:lnSpc>
                <a:spcPct val="100000"/>
              </a:lnSpc>
              <a:spcBef>
                <a:spcPts val="0"/>
              </a:spcBef>
              <a:spcAft>
                <a:spcPts val="0"/>
              </a:spcAft>
              <a:buClr>
                <a:srgbClr val="000000"/>
              </a:buClr>
              <a:buSzPts val="5000"/>
              <a:buFont typeface="Arial" panose="020B0604020202020204"/>
              <a:buNone/>
              <a:defRPr sz="5000" b="1" i="0" u="none" strike="noStrike" cap="none">
                <a:solidFill>
                  <a:srgbClr val="FFFFFF"/>
                </a:solidFill>
                <a:latin typeface="Rajdhani" panose="02000000000000000000"/>
                <a:ea typeface="Rajdhani" panose="02000000000000000000"/>
                <a:cs typeface="Rajdhani" panose="02000000000000000000"/>
                <a:sym typeface="Rajdhani" panose="02000000000000000000"/>
              </a:defRPr>
            </a:lvl6pPr>
            <a:lvl7pPr marR="0" lvl="6" algn="l" rtl="0">
              <a:lnSpc>
                <a:spcPct val="100000"/>
              </a:lnSpc>
              <a:spcBef>
                <a:spcPts val="0"/>
              </a:spcBef>
              <a:spcAft>
                <a:spcPts val="0"/>
              </a:spcAft>
              <a:buClr>
                <a:srgbClr val="000000"/>
              </a:buClr>
              <a:buSzPts val="5000"/>
              <a:buFont typeface="Arial" panose="020B0604020202020204"/>
              <a:buNone/>
              <a:defRPr sz="5000" b="1" i="0" u="none" strike="noStrike" cap="none">
                <a:solidFill>
                  <a:srgbClr val="FFFFFF"/>
                </a:solidFill>
                <a:latin typeface="Rajdhani" panose="02000000000000000000"/>
                <a:ea typeface="Rajdhani" panose="02000000000000000000"/>
                <a:cs typeface="Rajdhani" panose="02000000000000000000"/>
                <a:sym typeface="Rajdhani" panose="02000000000000000000"/>
              </a:defRPr>
            </a:lvl7pPr>
            <a:lvl8pPr marR="0" lvl="7" algn="l" rtl="0">
              <a:lnSpc>
                <a:spcPct val="100000"/>
              </a:lnSpc>
              <a:spcBef>
                <a:spcPts val="0"/>
              </a:spcBef>
              <a:spcAft>
                <a:spcPts val="0"/>
              </a:spcAft>
              <a:buClr>
                <a:srgbClr val="000000"/>
              </a:buClr>
              <a:buSzPts val="5000"/>
              <a:buFont typeface="Arial" panose="020B0604020202020204"/>
              <a:buNone/>
              <a:defRPr sz="5000" b="1" i="0" u="none" strike="noStrike" cap="none">
                <a:solidFill>
                  <a:srgbClr val="FFFFFF"/>
                </a:solidFill>
                <a:latin typeface="Rajdhani" panose="02000000000000000000"/>
                <a:ea typeface="Rajdhani" panose="02000000000000000000"/>
                <a:cs typeface="Rajdhani" panose="02000000000000000000"/>
                <a:sym typeface="Rajdhani" panose="02000000000000000000"/>
              </a:defRPr>
            </a:lvl8pPr>
            <a:lvl9pPr marR="0" lvl="8" algn="l" rtl="0">
              <a:lnSpc>
                <a:spcPct val="100000"/>
              </a:lnSpc>
              <a:spcBef>
                <a:spcPts val="0"/>
              </a:spcBef>
              <a:spcAft>
                <a:spcPts val="0"/>
              </a:spcAft>
              <a:buClr>
                <a:srgbClr val="000000"/>
              </a:buClr>
              <a:buSzPts val="5000"/>
              <a:buFont typeface="Arial" panose="020B0604020202020204"/>
              <a:buNone/>
              <a:defRPr sz="5000" b="1" i="0" u="none" strike="noStrike" cap="none">
                <a:solidFill>
                  <a:srgbClr val="FFFFFF"/>
                </a:solidFill>
                <a:latin typeface="Rajdhani" panose="02000000000000000000"/>
                <a:ea typeface="Rajdhani" panose="02000000000000000000"/>
                <a:cs typeface="Rajdhani" panose="02000000000000000000"/>
                <a:sym typeface="Rajdhani" panose="02000000000000000000"/>
              </a:defRPr>
            </a:lvl9pPr>
          </a:lstStyle>
          <a:p>
            <a:endParaRPr/>
          </a:p>
        </p:txBody>
      </p:sp>
      <p:pic>
        <p:nvPicPr>
          <p:cNvPr id="8" name="Google Shape;8;p25"/>
          <p:cNvPicPr preferRelativeResize="0"/>
          <p:nvPr/>
        </p:nvPicPr>
        <p:blipFill rotWithShape="1">
          <a:blip r:embed="rId3"/>
          <a:srcRect l="5658" r="5649"/>
          <a:stretch>
            <a:fillRect/>
          </a:stretch>
        </p:blipFill>
        <p:spPr>
          <a:xfrm>
            <a:off x="5888950" y="3624550"/>
            <a:ext cx="2675822" cy="11179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3"/>
        <p:cNvGrpSpPr/>
        <p:nvPr/>
      </p:nvGrpSpPr>
      <p:grpSpPr>
        <a:xfrm>
          <a:off x="0" y="0"/>
          <a:ext cx="0" cy="0"/>
          <a:chOff x="0" y="0"/>
          <a:chExt cx="0" cy="0"/>
        </a:xfrm>
      </p:grpSpPr>
      <p:sp>
        <p:nvSpPr>
          <p:cNvPr id="34" name="Google Shape;34;p4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5"/>
        <p:cNvGrpSpPr/>
        <p:nvPr/>
      </p:nvGrpSpPr>
      <p:grpSpPr>
        <a:xfrm>
          <a:off x="0" y="0"/>
          <a:ext cx="0" cy="0"/>
          <a:chOff x="0" y="0"/>
          <a:chExt cx="0" cy="0"/>
        </a:xfrm>
      </p:grpSpPr>
      <p:sp>
        <p:nvSpPr>
          <p:cNvPr id="36" name="Google Shape;36;p4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12000"/>
              <a:buFont typeface="Arial" panose="020B0604020202020204"/>
              <a:buChar char="●"/>
              <a:defRPr sz="120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12000"/>
              <a:buFont typeface="Arial" panose="020B0604020202020204"/>
              <a:buChar char="○"/>
              <a:defRPr sz="120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12000"/>
              <a:buFont typeface="Arial" panose="020B0604020202020204"/>
              <a:buChar char="■"/>
              <a:defRPr sz="120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12000"/>
              <a:buFont typeface="Arial" panose="020B0604020202020204"/>
              <a:buChar char="●"/>
              <a:defRPr sz="120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12000"/>
              <a:buFont typeface="Arial" panose="020B0604020202020204"/>
              <a:buChar char="○"/>
              <a:defRPr sz="120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12000"/>
              <a:buFont typeface="Arial" panose="020B0604020202020204"/>
              <a:buChar char="■"/>
              <a:defRPr sz="120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12000"/>
              <a:buFont typeface="Arial" panose="020B0604020202020204"/>
              <a:buChar char="●"/>
              <a:defRPr sz="120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12000"/>
              <a:buFont typeface="Arial" panose="020B0604020202020204"/>
              <a:buChar char="○"/>
              <a:defRPr sz="120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12000"/>
              <a:buFont typeface="Arial" panose="020B0604020202020204"/>
              <a:buChar char="■"/>
              <a:defRPr sz="120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t>xx%</a:t>
            </a:r>
          </a:p>
        </p:txBody>
      </p:sp>
      <p:sp>
        <p:nvSpPr>
          <p:cNvPr id="37" name="Google Shape;37;p4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marR="0" lvl="0" indent="-317500" algn="ctr"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17500" algn="ctr"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17500" algn="ctr"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17500" algn="ctr"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17500" algn="ctr"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17500" algn="ctr"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17500" algn="ctr"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17500" algn="ctr"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17500" algn="ctr"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39"/>
        <p:cNvGrpSpPr/>
        <p:nvPr/>
      </p:nvGrpSpPr>
      <p:grpSpPr>
        <a:xfrm>
          <a:off x="0" y="0"/>
          <a:ext cx="0" cy="0"/>
          <a:chOff x="0" y="0"/>
          <a:chExt cx="0" cy="0"/>
        </a:xfrm>
      </p:grpSpPr>
      <p:sp>
        <p:nvSpPr>
          <p:cNvPr id="40" name="Google Shape;40;p51"/>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41" name="Google Shape;41;p51"/>
          <p:cNvPicPr preferRelativeResize="0"/>
          <p:nvPr/>
        </p:nvPicPr>
        <p:blipFill rotWithShape="1">
          <a:blip r:embed="rId2"/>
          <a:srcRect/>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7"/>
        <p:cNvGrpSpPr/>
        <p:nvPr/>
      </p:nvGrpSpPr>
      <p:grpSpPr>
        <a:xfrm>
          <a:off x="0" y="0"/>
          <a:ext cx="0" cy="0"/>
          <a:chOff x="0" y="0"/>
          <a:chExt cx="0" cy="0"/>
        </a:xfrm>
      </p:grpSpPr>
      <p:sp>
        <p:nvSpPr>
          <p:cNvPr id="48" name="Google Shape;48;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49" name="Google Shape;49;p2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0"/>
        <p:cNvGrpSpPr/>
        <p:nvPr/>
      </p:nvGrpSpPr>
      <p:grpSpPr>
        <a:xfrm>
          <a:off x="0" y="0"/>
          <a:ext cx="0" cy="0"/>
          <a:chOff x="0" y="0"/>
          <a:chExt cx="0" cy="0"/>
        </a:xfrm>
      </p:grpSpPr>
      <p:sp>
        <p:nvSpPr>
          <p:cNvPr id="51" name="Google Shape;51;p2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5200"/>
              <a:buFont typeface="Arial" panose="020B0604020202020204"/>
              <a:buChar char="●"/>
              <a:defRPr sz="52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5200"/>
              <a:buFont typeface="Arial" panose="020B0604020202020204"/>
              <a:buChar char="○"/>
              <a:defRPr sz="52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5200"/>
              <a:buFont typeface="Arial" panose="020B0604020202020204"/>
              <a:buChar char="■"/>
              <a:defRPr sz="52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5200"/>
              <a:buFont typeface="Arial" panose="020B0604020202020204"/>
              <a:buChar char="●"/>
              <a:defRPr sz="52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5200"/>
              <a:buFont typeface="Arial" panose="020B0604020202020204"/>
              <a:buChar char="○"/>
              <a:defRPr sz="52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5200"/>
              <a:buFont typeface="Arial" panose="020B0604020202020204"/>
              <a:buChar char="■"/>
              <a:defRPr sz="52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5200"/>
              <a:buFont typeface="Arial" panose="020B0604020202020204"/>
              <a:buChar char="●"/>
              <a:defRPr sz="52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5200"/>
              <a:buFont typeface="Arial" panose="020B0604020202020204"/>
              <a:buChar char="○"/>
              <a:defRPr sz="52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5200"/>
              <a:buFont typeface="Arial" panose="020B0604020202020204"/>
              <a:buChar char="■"/>
              <a:defRPr sz="52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52" name="Google Shape;52;p2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53"/>
        <p:cNvGrpSpPr/>
        <p:nvPr/>
      </p:nvGrpSpPr>
      <p:grpSpPr>
        <a:xfrm>
          <a:off x="0" y="0"/>
          <a:ext cx="0" cy="0"/>
          <a:chOff x="0" y="0"/>
          <a:chExt cx="0" cy="0"/>
        </a:xfrm>
      </p:grpSpPr>
      <p:sp>
        <p:nvSpPr>
          <p:cNvPr id="54" name="Google Shape;54;p29"/>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55" name="Google Shape;55;p29"/>
          <p:cNvPicPr preferRelativeResize="0"/>
          <p:nvPr/>
        </p:nvPicPr>
        <p:blipFill rotWithShape="1">
          <a:blip r:embed="rId2"/>
          <a:srcRect/>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sp>
        <p:nvSpPr>
          <p:cNvPr id="57" name="Google Shape;57;p30"/>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3600"/>
              <a:buFont typeface="Arial" panose="020B0604020202020204"/>
              <a:buChar char="●"/>
              <a:defRPr sz="3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3600"/>
              <a:buFont typeface="Arial" panose="020B0604020202020204"/>
              <a:buChar char="○"/>
              <a:defRPr sz="3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3600"/>
              <a:buFont typeface="Arial" panose="020B0604020202020204"/>
              <a:buChar char="■"/>
              <a:defRPr sz="3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3600"/>
              <a:buFont typeface="Arial" panose="020B0604020202020204"/>
              <a:buChar char="●"/>
              <a:defRPr sz="3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3600"/>
              <a:buFont typeface="Arial" panose="020B0604020202020204"/>
              <a:buChar char="○"/>
              <a:defRPr sz="3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3600"/>
              <a:buFont typeface="Arial" panose="020B0604020202020204"/>
              <a:buChar char="■"/>
              <a:defRPr sz="3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3600"/>
              <a:buFont typeface="Arial" panose="020B0604020202020204"/>
              <a:buChar char="●"/>
              <a:defRPr sz="3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3600"/>
              <a:buFont typeface="Arial" panose="020B0604020202020204"/>
              <a:buChar char="○"/>
              <a:defRPr sz="3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3600"/>
              <a:buFont typeface="Arial" panose="020B0604020202020204"/>
              <a:buChar char="■"/>
              <a:defRPr sz="3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8"/>
        <p:cNvGrpSpPr/>
        <p:nvPr/>
      </p:nvGrpSpPr>
      <p:grpSpPr>
        <a:xfrm>
          <a:off x="0" y="0"/>
          <a:ext cx="0" cy="0"/>
          <a:chOff x="0" y="0"/>
          <a:chExt cx="0" cy="0"/>
        </a:xfrm>
      </p:grpSpPr>
      <p:sp>
        <p:nvSpPr>
          <p:cNvPr id="59" name="Google Shape;59;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60" name="Google Shape;60;p3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04800" algn="l" rtl="0">
              <a:lnSpc>
                <a:spcPct val="100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04800" algn="l" rtl="0">
              <a:lnSpc>
                <a:spcPct val="100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04800" algn="l" rtl="0">
              <a:lnSpc>
                <a:spcPct val="100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04800" algn="l" rtl="0">
              <a:lnSpc>
                <a:spcPct val="100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04800" algn="l" rtl="0">
              <a:lnSpc>
                <a:spcPct val="100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04800" algn="l" rtl="0">
              <a:lnSpc>
                <a:spcPct val="100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04800" algn="l" rtl="0">
              <a:lnSpc>
                <a:spcPct val="100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04800" algn="l" rtl="0">
              <a:lnSpc>
                <a:spcPct val="100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61" name="Google Shape;61;p3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04800" algn="l" rtl="0">
              <a:lnSpc>
                <a:spcPct val="100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04800" algn="l" rtl="0">
              <a:lnSpc>
                <a:spcPct val="100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04800" algn="l" rtl="0">
              <a:lnSpc>
                <a:spcPct val="100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04800" algn="l" rtl="0">
              <a:lnSpc>
                <a:spcPct val="100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04800" algn="l" rtl="0">
              <a:lnSpc>
                <a:spcPct val="100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04800" algn="l" rtl="0">
              <a:lnSpc>
                <a:spcPct val="100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04800" algn="l" rtl="0">
              <a:lnSpc>
                <a:spcPct val="100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04800" algn="l" rtl="0">
              <a:lnSpc>
                <a:spcPct val="100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4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5200"/>
              <a:buFont typeface="Arial" panose="020B0604020202020204"/>
              <a:buChar char="●"/>
              <a:defRPr sz="52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5200"/>
              <a:buFont typeface="Arial" panose="020B0604020202020204"/>
              <a:buChar char="○"/>
              <a:defRPr sz="52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5200"/>
              <a:buFont typeface="Arial" panose="020B0604020202020204"/>
              <a:buChar char="■"/>
              <a:defRPr sz="52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5200"/>
              <a:buFont typeface="Arial" panose="020B0604020202020204"/>
              <a:buChar char="●"/>
              <a:defRPr sz="52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5200"/>
              <a:buFont typeface="Arial" panose="020B0604020202020204"/>
              <a:buChar char="○"/>
              <a:defRPr sz="52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5200"/>
              <a:buFont typeface="Arial" panose="020B0604020202020204"/>
              <a:buChar char="■"/>
              <a:defRPr sz="52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5200"/>
              <a:buFont typeface="Arial" panose="020B0604020202020204"/>
              <a:buChar char="●"/>
              <a:defRPr sz="52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5200"/>
              <a:buFont typeface="Arial" panose="020B0604020202020204"/>
              <a:buChar char="○"/>
              <a:defRPr sz="52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5200"/>
              <a:buFont typeface="Arial" panose="020B0604020202020204"/>
              <a:buChar char="■"/>
              <a:defRPr sz="52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1" name="Google Shape;11;p4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4"/>
        <p:cNvGrpSpPr/>
        <p:nvPr/>
      </p:nvGrpSpPr>
      <p:grpSpPr>
        <a:xfrm>
          <a:off x="0" y="0"/>
          <a:ext cx="0" cy="0"/>
          <a:chOff x="0" y="0"/>
          <a:chExt cx="0" cy="0"/>
        </a:xfrm>
      </p:grpSpPr>
      <p:sp>
        <p:nvSpPr>
          <p:cNvPr id="65" name="Google Shape;65;p3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panose="020B0604020202020204"/>
              <a:buChar char="●"/>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2400"/>
              <a:buFont typeface="Arial" panose="020B0604020202020204"/>
              <a:buChar char="○"/>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2400"/>
              <a:buFont typeface="Arial" panose="020B0604020202020204"/>
              <a:buChar char="■"/>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2400"/>
              <a:buFont typeface="Arial" panose="020B0604020202020204"/>
              <a:buChar char="●"/>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2400"/>
              <a:buFont typeface="Arial" panose="020B0604020202020204"/>
              <a:buChar char="○"/>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2400"/>
              <a:buFont typeface="Arial" panose="020B0604020202020204"/>
              <a:buChar char="■"/>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2400"/>
              <a:buFont typeface="Arial" panose="020B0604020202020204"/>
              <a:buChar char="●"/>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2400"/>
              <a:buFont typeface="Arial" panose="020B0604020202020204"/>
              <a:buChar char="○"/>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2400"/>
              <a:buFont typeface="Arial" panose="020B0604020202020204"/>
              <a:buChar char="■"/>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66" name="Google Shape;66;p3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marR="0" lvl="0" indent="-304800" algn="l" rtl="0">
              <a:lnSpc>
                <a:spcPct val="100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04800" algn="l" rtl="0">
              <a:lnSpc>
                <a:spcPct val="100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04800" algn="l" rtl="0">
              <a:lnSpc>
                <a:spcPct val="100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04800" algn="l" rtl="0">
              <a:lnSpc>
                <a:spcPct val="100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04800" algn="l" rtl="0">
              <a:lnSpc>
                <a:spcPct val="100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04800" algn="l" rtl="0">
              <a:lnSpc>
                <a:spcPct val="100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04800" algn="l" rtl="0">
              <a:lnSpc>
                <a:spcPct val="100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04800" algn="l" rtl="0">
              <a:lnSpc>
                <a:spcPct val="100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04800" algn="l" rtl="0">
              <a:lnSpc>
                <a:spcPct val="100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7"/>
        <p:cNvGrpSpPr/>
        <p:nvPr/>
      </p:nvGrpSpPr>
      <p:grpSpPr>
        <a:xfrm>
          <a:off x="0" y="0"/>
          <a:ext cx="0" cy="0"/>
          <a:chOff x="0" y="0"/>
          <a:chExt cx="0" cy="0"/>
        </a:xfrm>
      </p:grpSpPr>
      <p:sp>
        <p:nvSpPr>
          <p:cNvPr id="68" name="Google Shape;68;p34"/>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panose="020B0604020202020204"/>
              <a:buChar char="●"/>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4800"/>
              <a:buFont typeface="Arial" panose="020B0604020202020204"/>
              <a:buChar char="○"/>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4800"/>
              <a:buFont typeface="Arial" panose="020B0604020202020204"/>
              <a:buChar char="■"/>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4800"/>
              <a:buFont typeface="Arial" panose="020B0604020202020204"/>
              <a:buChar char="●"/>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4800"/>
              <a:buFont typeface="Arial" panose="020B0604020202020204"/>
              <a:buChar char="○"/>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4800"/>
              <a:buFont typeface="Arial" panose="020B0604020202020204"/>
              <a:buChar char="■"/>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4800"/>
              <a:buFont typeface="Arial" panose="020B0604020202020204"/>
              <a:buChar char="●"/>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4800"/>
              <a:buFont typeface="Arial" panose="020B0604020202020204"/>
              <a:buChar char="○"/>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4800"/>
              <a:buFont typeface="Arial" panose="020B0604020202020204"/>
              <a:buChar char="■"/>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9"/>
        <p:cNvGrpSpPr/>
        <p:nvPr/>
      </p:nvGrpSpPr>
      <p:grpSpPr>
        <a:xfrm>
          <a:off x="0" y="0"/>
          <a:ext cx="0" cy="0"/>
          <a:chOff x="0" y="0"/>
          <a:chExt cx="0" cy="0"/>
        </a:xfrm>
      </p:grpSpPr>
      <p:sp>
        <p:nvSpPr>
          <p:cNvPr id="70" name="Google Shape;70;p35"/>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1" name="Google Shape;71;p3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panose="020B0604020202020204"/>
              <a:buChar char="●"/>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4200"/>
              <a:buFont typeface="Arial" panose="020B0604020202020204"/>
              <a:buChar char="○"/>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4200"/>
              <a:buFont typeface="Arial" panose="020B0604020202020204"/>
              <a:buChar char="■"/>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4200"/>
              <a:buFont typeface="Arial" panose="020B0604020202020204"/>
              <a:buChar char="●"/>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4200"/>
              <a:buFont typeface="Arial" panose="020B0604020202020204"/>
              <a:buChar char="○"/>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4200"/>
              <a:buFont typeface="Arial" panose="020B0604020202020204"/>
              <a:buChar char="■"/>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4200"/>
              <a:buFont typeface="Arial" panose="020B0604020202020204"/>
              <a:buChar char="●"/>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4200"/>
              <a:buFont typeface="Arial" panose="020B0604020202020204"/>
              <a:buChar char="○"/>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4200"/>
              <a:buFont typeface="Arial" panose="020B0604020202020204"/>
              <a:buChar char="■"/>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72" name="Google Shape;72;p35"/>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73" name="Google Shape;73;p35"/>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
        <p:cNvGrpSpPr/>
        <p:nvPr/>
      </p:nvGrpSpPr>
      <p:grpSpPr>
        <a:xfrm>
          <a:off x="0" y="0"/>
          <a:ext cx="0" cy="0"/>
          <a:chOff x="0" y="0"/>
          <a:chExt cx="0" cy="0"/>
        </a:xfrm>
      </p:grpSpPr>
      <p:sp>
        <p:nvSpPr>
          <p:cNvPr id="75" name="Google Shape;75;p3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6"/>
        <p:cNvGrpSpPr/>
        <p:nvPr/>
      </p:nvGrpSpPr>
      <p:grpSpPr>
        <a:xfrm>
          <a:off x="0" y="0"/>
          <a:ext cx="0" cy="0"/>
          <a:chOff x="0" y="0"/>
          <a:chExt cx="0" cy="0"/>
        </a:xfrm>
      </p:grpSpPr>
      <p:sp>
        <p:nvSpPr>
          <p:cNvPr id="77" name="Google Shape;77;p37"/>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12000"/>
              <a:buFont typeface="Arial" panose="020B0604020202020204"/>
              <a:buChar char="●"/>
              <a:defRPr sz="120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12000"/>
              <a:buFont typeface="Arial" panose="020B0604020202020204"/>
              <a:buChar char="○"/>
              <a:defRPr sz="120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12000"/>
              <a:buFont typeface="Arial" panose="020B0604020202020204"/>
              <a:buChar char="■"/>
              <a:defRPr sz="120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12000"/>
              <a:buFont typeface="Arial" panose="020B0604020202020204"/>
              <a:buChar char="●"/>
              <a:defRPr sz="120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12000"/>
              <a:buFont typeface="Arial" panose="020B0604020202020204"/>
              <a:buChar char="○"/>
              <a:defRPr sz="120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12000"/>
              <a:buFont typeface="Arial" panose="020B0604020202020204"/>
              <a:buChar char="■"/>
              <a:defRPr sz="120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12000"/>
              <a:buFont typeface="Arial" panose="020B0604020202020204"/>
              <a:buChar char="●"/>
              <a:defRPr sz="120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12000"/>
              <a:buFont typeface="Arial" panose="020B0604020202020204"/>
              <a:buChar char="○"/>
              <a:defRPr sz="120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12000"/>
              <a:buFont typeface="Arial" panose="020B0604020202020204"/>
              <a:buChar char="■"/>
              <a:defRPr sz="120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t>xx%</a:t>
            </a:r>
          </a:p>
        </p:txBody>
      </p:sp>
      <p:sp>
        <p:nvSpPr>
          <p:cNvPr id="78" name="Google Shape;78;p37"/>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marR="0" lvl="0" indent="-317500" algn="ctr"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17500" algn="ctr"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17500" algn="ctr"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17500" algn="ctr"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17500" algn="ctr"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17500" algn="ctr"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17500" algn="ctr"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17500" algn="ctr"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17500" algn="ctr"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stretch>
            <a:fillRect/>
          </a:stretch>
        </a:blipFill>
        <a:effectLst/>
      </p:bgPr>
    </p:bg>
    <p:spTree>
      <p:nvGrpSpPr>
        <p:cNvPr id="1" name="Shape 80"/>
        <p:cNvGrpSpPr/>
        <p:nvPr/>
      </p:nvGrpSpPr>
      <p:grpSpPr>
        <a:xfrm>
          <a:off x="0" y="0"/>
          <a:ext cx="0" cy="0"/>
          <a:chOff x="0" y="0"/>
          <a:chExt cx="0" cy="0"/>
        </a:xfrm>
      </p:grpSpPr>
      <p:sp>
        <p:nvSpPr>
          <p:cNvPr id="81" name="Google Shape;81;p39"/>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5000"/>
              <a:buFont typeface="Arial" panose="020B0604020202020204"/>
              <a:buNone/>
              <a:defRPr sz="5000" b="1" i="0" u="none" strike="noStrike" cap="none">
                <a:solidFill>
                  <a:srgbClr val="FFFFFF"/>
                </a:solidFill>
                <a:latin typeface="Rajdhani" panose="02000000000000000000"/>
                <a:ea typeface="Rajdhani" panose="02000000000000000000"/>
                <a:cs typeface="Rajdhani" panose="02000000000000000000"/>
                <a:sym typeface="Rajdhani" panose="02000000000000000000"/>
              </a:defRPr>
            </a:lvl1pPr>
            <a:lvl2pPr marR="0" lvl="1" algn="l" rtl="0">
              <a:lnSpc>
                <a:spcPct val="100000"/>
              </a:lnSpc>
              <a:spcBef>
                <a:spcPts val="0"/>
              </a:spcBef>
              <a:spcAft>
                <a:spcPts val="0"/>
              </a:spcAft>
              <a:buClr>
                <a:srgbClr val="000000"/>
              </a:buClr>
              <a:buSzPts val="5000"/>
              <a:buFont typeface="Arial" panose="020B0604020202020204"/>
              <a:buNone/>
              <a:defRPr sz="5000" b="1" i="0" u="none" strike="noStrike" cap="none">
                <a:solidFill>
                  <a:srgbClr val="FFFFFF"/>
                </a:solidFill>
                <a:latin typeface="Rajdhani" panose="02000000000000000000"/>
                <a:ea typeface="Rajdhani" panose="02000000000000000000"/>
                <a:cs typeface="Rajdhani" panose="02000000000000000000"/>
                <a:sym typeface="Rajdhani" panose="02000000000000000000"/>
              </a:defRPr>
            </a:lvl2pPr>
            <a:lvl3pPr marR="0" lvl="2" algn="l" rtl="0">
              <a:lnSpc>
                <a:spcPct val="100000"/>
              </a:lnSpc>
              <a:spcBef>
                <a:spcPts val="0"/>
              </a:spcBef>
              <a:spcAft>
                <a:spcPts val="0"/>
              </a:spcAft>
              <a:buClr>
                <a:srgbClr val="000000"/>
              </a:buClr>
              <a:buSzPts val="5000"/>
              <a:buFont typeface="Arial" panose="020B0604020202020204"/>
              <a:buNone/>
              <a:defRPr sz="5000" b="1" i="0" u="none" strike="noStrike" cap="none">
                <a:solidFill>
                  <a:srgbClr val="FFFFFF"/>
                </a:solidFill>
                <a:latin typeface="Rajdhani" panose="02000000000000000000"/>
                <a:ea typeface="Rajdhani" panose="02000000000000000000"/>
                <a:cs typeface="Rajdhani" panose="02000000000000000000"/>
                <a:sym typeface="Rajdhani" panose="02000000000000000000"/>
              </a:defRPr>
            </a:lvl3pPr>
            <a:lvl4pPr marR="0" lvl="3" algn="l" rtl="0">
              <a:lnSpc>
                <a:spcPct val="100000"/>
              </a:lnSpc>
              <a:spcBef>
                <a:spcPts val="0"/>
              </a:spcBef>
              <a:spcAft>
                <a:spcPts val="0"/>
              </a:spcAft>
              <a:buClr>
                <a:srgbClr val="000000"/>
              </a:buClr>
              <a:buSzPts val="5000"/>
              <a:buFont typeface="Arial" panose="020B0604020202020204"/>
              <a:buNone/>
              <a:defRPr sz="5000" b="1" i="0" u="none" strike="noStrike" cap="none">
                <a:solidFill>
                  <a:srgbClr val="FFFFFF"/>
                </a:solidFill>
                <a:latin typeface="Rajdhani" panose="02000000000000000000"/>
                <a:ea typeface="Rajdhani" panose="02000000000000000000"/>
                <a:cs typeface="Rajdhani" panose="02000000000000000000"/>
                <a:sym typeface="Rajdhani" panose="02000000000000000000"/>
              </a:defRPr>
            </a:lvl4pPr>
            <a:lvl5pPr marR="0" lvl="4" algn="l" rtl="0">
              <a:lnSpc>
                <a:spcPct val="100000"/>
              </a:lnSpc>
              <a:spcBef>
                <a:spcPts val="0"/>
              </a:spcBef>
              <a:spcAft>
                <a:spcPts val="0"/>
              </a:spcAft>
              <a:buClr>
                <a:srgbClr val="000000"/>
              </a:buClr>
              <a:buSzPts val="5000"/>
              <a:buFont typeface="Arial" panose="020B0604020202020204"/>
              <a:buNone/>
              <a:defRPr sz="5000" b="1" i="0" u="none" strike="noStrike" cap="none">
                <a:solidFill>
                  <a:srgbClr val="FFFFFF"/>
                </a:solidFill>
                <a:latin typeface="Rajdhani" panose="02000000000000000000"/>
                <a:ea typeface="Rajdhani" panose="02000000000000000000"/>
                <a:cs typeface="Rajdhani" panose="02000000000000000000"/>
                <a:sym typeface="Rajdhani" panose="02000000000000000000"/>
              </a:defRPr>
            </a:lvl5pPr>
            <a:lvl6pPr marR="0" lvl="5" algn="l" rtl="0">
              <a:lnSpc>
                <a:spcPct val="100000"/>
              </a:lnSpc>
              <a:spcBef>
                <a:spcPts val="0"/>
              </a:spcBef>
              <a:spcAft>
                <a:spcPts val="0"/>
              </a:spcAft>
              <a:buClr>
                <a:srgbClr val="000000"/>
              </a:buClr>
              <a:buSzPts val="5000"/>
              <a:buFont typeface="Arial" panose="020B0604020202020204"/>
              <a:buNone/>
              <a:defRPr sz="5000" b="1" i="0" u="none" strike="noStrike" cap="none">
                <a:solidFill>
                  <a:srgbClr val="FFFFFF"/>
                </a:solidFill>
                <a:latin typeface="Rajdhani" panose="02000000000000000000"/>
                <a:ea typeface="Rajdhani" panose="02000000000000000000"/>
                <a:cs typeface="Rajdhani" panose="02000000000000000000"/>
                <a:sym typeface="Rajdhani" panose="02000000000000000000"/>
              </a:defRPr>
            </a:lvl6pPr>
            <a:lvl7pPr marR="0" lvl="6" algn="l" rtl="0">
              <a:lnSpc>
                <a:spcPct val="100000"/>
              </a:lnSpc>
              <a:spcBef>
                <a:spcPts val="0"/>
              </a:spcBef>
              <a:spcAft>
                <a:spcPts val="0"/>
              </a:spcAft>
              <a:buClr>
                <a:srgbClr val="000000"/>
              </a:buClr>
              <a:buSzPts val="5000"/>
              <a:buFont typeface="Arial" panose="020B0604020202020204"/>
              <a:buNone/>
              <a:defRPr sz="5000" b="1" i="0" u="none" strike="noStrike" cap="none">
                <a:solidFill>
                  <a:srgbClr val="FFFFFF"/>
                </a:solidFill>
                <a:latin typeface="Rajdhani" panose="02000000000000000000"/>
                <a:ea typeface="Rajdhani" panose="02000000000000000000"/>
                <a:cs typeface="Rajdhani" panose="02000000000000000000"/>
                <a:sym typeface="Rajdhani" panose="02000000000000000000"/>
              </a:defRPr>
            </a:lvl7pPr>
            <a:lvl8pPr marR="0" lvl="7" algn="l" rtl="0">
              <a:lnSpc>
                <a:spcPct val="100000"/>
              </a:lnSpc>
              <a:spcBef>
                <a:spcPts val="0"/>
              </a:spcBef>
              <a:spcAft>
                <a:spcPts val="0"/>
              </a:spcAft>
              <a:buClr>
                <a:srgbClr val="000000"/>
              </a:buClr>
              <a:buSzPts val="5000"/>
              <a:buFont typeface="Arial" panose="020B0604020202020204"/>
              <a:buNone/>
              <a:defRPr sz="5000" b="1" i="0" u="none" strike="noStrike" cap="none">
                <a:solidFill>
                  <a:srgbClr val="FFFFFF"/>
                </a:solidFill>
                <a:latin typeface="Rajdhani" panose="02000000000000000000"/>
                <a:ea typeface="Rajdhani" panose="02000000000000000000"/>
                <a:cs typeface="Rajdhani" panose="02000000000000000000"/>
                <a:sym typeface="Rajdhani" panose="02000000000000000000"/>
              </a:defRPr>
            </a:lvl8pPr>
            <a:lvl9pPr marR="0" lvl="8" algn="l" rtl="0">
              <a:lnSpc>
                <a:spcPct val="100000"/>
              </a:lnSpc>
              <a:spcBef>
                <a:spcPts val="0"/>
              </a:spcBef>
              <a:spcAft>
                <a:spcPts val="0"/>
              </a:spcAft>
              <a:buClr>
                <a:srgbClr val="000000"/>
              </a:buClr>
              <a:buSzPts val="5000"/>
              <a:buFont typeface="Arial" panose="020B0604020202020204"/>
              <a:buNone/>
              <a:defRPr sz="5000" b="1" i="0" u="none" strike="noStrike" cap="none">
                <a:solidFill>
                  <a:srgbClr val="FFFFFF"/>
                </a:solidFill>
                <a:latin typeface="Rajdhani" panose="02000000000000000000"/>
                <a:ea typeface="Rajdhani" panose="02000000000000000000"/>
                <a:cs typeface="Rajdhani" panose="02000000000000000000"/>
                <a:sym typeface="Rajdhani" panose="02000000000000000000"/>
              </a:defRPr>
            </a:lvl9pPr>
          </a:lstStyle>
          <a:p>
            <a:endParaRPr/>
          </a:p>
        </p:txBody>
      </p:sp>
      <p:pic>
        <p:nvPicPr>
          <p:cNvPr id="82" name="Google Shape;82;p39"/>
          <p:cNvPicPr preferRelativeResize="0"/>
          <p:nvPr/>
        </p:nvPicPr>
        <p:blipFill rotWithShape="1">
          <a:blip r:embed="rId3"/>
          <a:srcRect/>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41"/>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3600"/>
              <a:buFont typeface="Arial" panose="020B0604020202020204"/>
              <a:buChar char="●"/>
              <a:defRPr sz="3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3600"/>
              <a:buFont typeface="Arial" panose="020B0604020202020204"/>
              <a:buChar char="○"/>
              <a:defRPr sz="3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3600"/>
              <a:buFont typeface="Arial" panose="020B0604020202020204"/>
              <a:buChar char="■"/>
              <a:defRPr sz="3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3600"/>
              <a:buFont typeface="Arial" panose="020B0604020202020204"/>
              <a:buChar char="●"/>
              <a:defRPr sz="3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3600"/>
              <a:buFont typeface="Arial" panose="020B0604020202020204"/>
              <a:buChar char="○"/>
              <a:defRPr sz="3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3600"/>
              <a:buFont typeface="Arial" panose="020B0604020202020204"/>
              <a:buChar char="■"/>
              <a:defRPr sz="3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3600"/>
              <a:buFont typeface="Arial" panose="020B0604020202020204"/>
              <a:buChar char="●"/>
              <a:defRPr sz="3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3600"/>
              <a:buFont typeface="Arial" panose="020B0604020202020204"/>
              <a:buChar char="○"/>
              <a:defRPr sz="3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3600"/>
              <a:buFont typeface="Arial" panose="020B0604020202020204"/>
              <a:buChar char="■"/>
              <a:defRPr sz="3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6" name="Google Shape;16;p4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4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9" name="Google Shape;19;p4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04800" algn="l" rtl="0">
              <a:lnSpc>
                <a:spcPct val="100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04800" algn="l" rtl="0">
              <a:lnSpc>
                <a:spcPct val="100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04800" algn="l" rtl="0">
              <a:lnSpc>
                <a:spcPct val="100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04800" algn="l" rtl="0">
              <a:lnSpc>
                <a:spcPct val="100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04800" algn="l" rtl="0">
              <a:lnSpc>
                <a:spcPct val="100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04800" algn="l" rtl="0">
              <a:lnSpc>
                <a:spcPct val="100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04800" algn="l" rtl="0">
              <a:lnSpc>
                <a:spcPct val="100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04800" algn="l" rtl="0">
              <a:lnSpc>
                <a:spcPct val="100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20" name="Google Shape;20;p4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04800" algn="l" rtl="0">
              <a:lnSpc>
                <a:spcPct val="100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04800" algn="l" rtl="0">
              <a:lnSpc>
                <a:spcPct val="100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04800" algn="l" rtl="0">
              <a:lnSpc>
                <a:spcPct val="100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04800" algn="l" rtl="0">
              <a:lnSpc>
                <a:spcPct val="100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04800" algn="l" rtl="0">
              <a:lnSpc>
                <a:spcPct val="100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04800" algn="l" rtl="0">
              <a:lnSpc>
                <a:spcPct val="100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04800" algn="l" rtl="0">
              <a:lnSpc>
                <a:spcPct val="100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04800" algn="l" rtl="0">
              <a:lnSpc>
                <a:spcPct val="100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4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3"/>
        <p:cNvGrpSpPr/>
        <p:nvPr/>
      </p:nvGrpSpPr>
      <p:grpSpPr>
        <a:xfrm>
          <a:off x="0" y="0"/>
          <a:ext cx="0" cy="0"/>
          <a:chOff x="0" y="0"/>
          <a:chExt cx="0" cy="0"/>
        </a:xfrm>
      </p:grpSpPr>
      <p:sp>
        <p:nvSpPr>
          <p:cNvPr id="24" name="Google Shape;24;p4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panose="020B0604020202020204"/>
              <a:buChar char="●"/>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2400"/>
              <a:buFont typeface="Arial" panose="020B0604020202020204"/>
              <a:buChar char="○"/>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2400"/>
              <a:buFont typeface="Arial" panose="020B0604020202020204"/>
              <a:buChar char="■"/>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2400"/>
              <a:buFont typeface="Arial" panose="020B0604020202020204"/>
              <a:buChar char="●"/>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2400"/>
              <a:buFont typeface="Arial" panose="020B0604020202020204"/>
              <a:buChar char="○"/>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2400"/>
              <a:buFont typeface="Arial" panose="020B0604020202020204"/>
              <a:buChar char="■"/>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2400"/>
              <a:buFont typeface="Arial" panose="020B0604020202020204"/>
              <a:buChar char="●"/>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2400"/>
              <a:buFont typeface="Arial" panose="020B0604020202020204"/>
              <a:buChar char="○"/>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2400"/>
              <a:buFont typeface="Arial" panose="020B0604020202020204"/>
              <a:buChar char="■"/>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25" name="Google Shape;25;p4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marR="0" lvl="0" indent="-304800" algn="l" rtl="0">
              <a:lnSpc>
                <a:spcPct val="100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04800" algn="l" rtl="0">
              <a:lnSpc>
                <a:spcPct val="100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04800" algn="l" rtl="0">
              <a:lnSpc>
                <a:spcPct val="100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04800" algn="l" rtl="0">
              <a:lnSpc>
                <a:spcPct val="100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04800" algn="l" rtl="0">
              <a:lnSpc>
                <a:spcPct val="100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04800" algn="l" rtl="0">
              <a:lnSpc>
                <a:spcPct val="100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04800" algn="l" rtl="0">
              <a:lnSpc>
                <a:spcPct val="100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04800" algn="l" rtl="0">
              <a:lnSpc>
                <a:spcPct val="100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04800" algn="l" rtl="0">
              <a:lnSpc>
                <a:spcPct val="100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
        <p:cNvGrpSpPr/>
        <p:nvPr/>
      </p:nvGrpSpPr>
      <p:grpSpPr>
        <a:xfrm>
          <a:off x="0" y="0"/>
          <a:ext cx="0" cy="0"/>
          <a:chOff x="0" y="0"/>
          <a:chExt cx="0" cy="0"/>
        </a:xfrm>
      </p:grpSpPr>
      <p:sp>
        <p:nvSpPr>
          <p:cNvPr id="27" name="Google Shape;27;p4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panose="020B0604020202020204"/>
              <a:buChar char="●"/>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4800"/>
              <a:buFont typeface="Arial" panose="020B0604020202020204"/>
              <a:buChar char="○"/>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4800"/>
              <a:buFont typeface="Arial" panose="020B0604020202020204"/>
              <a:buChar char="■"/>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4800"/>
              <a:buFont typeface="Arial" panose="020B0604020202020204"/>
              <a:buChar char="●"/>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4800"/>
              <a:buFont typeface="Arial" panose="020B0604020202020204"/>
              <a:buChar char="○"/>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4800"/>
              <a:buFont typeface="Arial" panose="020B0604020202020204"/>
              <a:buChar char="■"/>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4800"/>
              <a:buFont typeface="Arial" panose="020B0604020202020204"/>
              <a:buChar char="●"/>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4800"/>
              <a:buFont typeface="Arial" panose="020B0604020202020204"/>
              <a:buChar char="○"/>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4800"/>
              <a:buFont typeface="Arial" panose="020B0604020202020204"/>
              <a:buChar char="■"/>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8"/>
        <p:cNvGrpSpPr/>
        <p:nvPr/>
      </p:nvGrpSpPr>
      <p:grpSpPr>
        <a:xfrm>
          <a:off x="0" y="0"/>
          <a:ext cx="0" cy="0"/>
          <a:chOff x="0" y="0"/>
          <a:chExt cx="0" cy="0"/>
        </a:xfrm>
      </p:grpSpPr>
      <p:sp>
        <p:nvSpPr>
          <p:cNvPr id="29" name="Google Shape;29;p47"/>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 name="Google Shape;30;p4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panose="020B0604020202020204"/>
              <a:buChar char="●"/>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4200"/>
              <a:buFont typeface="Arial" panose="020B0604020202020204"/>
              <a:buChar char="○"/>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4200"/>
              <a:buFont typeface="Arial" panose="020B0604020202020204"/>
              <a:buChar char="■"/>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4200"/>
              <a:buFont typeface="Arial" panose="020B0604020202020204"/>
              <a:buChar char="●"/>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4200"/>
              <a:buFont typeface="Arial" panose="020B0604020202020204"/>
              <a:buChar char="○"/>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4200"/>
              <a:buFont typeface="Arial" panose="020B0604020202020204"/>
              <a:buChar char="■"/>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4200"/>
              <a:buFont typeface="Arial" panose="020B0604020202020204"/>
              <a:buChar char="●"/>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4200"/>
              <a:buFont typeface="Arial" panose="020B0604020202020204"/>
              <a:buChar char="○"/>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4200"/>
              <a:buFont typeface="Arial" panose="020B0604020202020204"/>
              <a:buChar char="■"/>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31" name="Google Shape;31;p4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32" name="Google Shape;32;p4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00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3.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2"/>
        <p:cNvGrpSpPr/>
        <p:nvPr/>
      </p:nvGrpSpPr>
      <p:grpSpPr>
        <a:xfrm>
          <a:off x="0" y="0"/>
          <a:ext cx="0" cy="0"/>
          <a:chOff x="0" y="0"/>
          <a:chExt cx="0" cy="0"/>
        </a:xfrm>
      </p:grpSpPr>
      <p:cxnSp>
        <p:nvCxnSpPr>
          <p:cNvPr id="43" name="Google Shape;43;p26"/>
          <p:cNvCxnSpPr/>
          <p:nvPr/>
        </p:nvCxnSpPr>
        <p:spPr>
          <a:xfrm rot="10800000" flipH="1">
            <a:off x="-15600" y="4860825"/>
            <a:ext cx="9175200" cy="5400"/>
          </a:xfrm>
          <a:prstGeom prst="straightConnector1">
            <a:avLst/>
          </a:prstGeom>
          <a:noFill/>
          <a:ln w="9525" cap="flat" cmpd="sng">
            <a:solidFill>
              <a:srgbClr val="FCD8D6"/>
            </a:solidFill>
            <a:prstDash val="dot"/>
            <a:round/>
            <a:headEnd type="none" w="sm" len="sm"/>
            <a:tailEnd type="none" w="sm" len="sm"/>
          </a:ln>
        </p:spPr>
      </p:cxnSp>
      <p:sp>
        <p:nvSpPr>
          <p:cNvPr id="44" name="Google Shape;44;p26"/>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 name="Google Shape;45;p26"/>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US" sz="900" b="0" i="0" u="none" strike="noStrike" cap="none">
                <a:solidFill>
                  <a:srgbClr val="FFFFFF"/>
                </a:solidFill>
                <a:latin typeface="Open Sans" panose="020B0606030504020204"/>
                <a:ea typeface="Open Sans" panose="020B0606030504020204"/>
                <a:cs typeface="Open Sans" panose="020B0606030504020204"/>
                <a:sym typeface="Open Sans" panose="020B0606030504020204"/>
              </a:rPr>
              <a:t>Armado de computadoras</a:t>
            </a:r>
            <a:endParaRPr sz="900" b="0" i="0" u="none" strike="noStrike" cap="none">
              <a:solidFill>
                <a:srgbClr val="FFFFFF"/>
              </a:solidFill>
              <a:latin typeface="Open Sans" panose="020B0606030504020204"/>
              <a:ea typeface="Open Sans" panose="020B0606030504020204"/>
              <a:cs typeface="Open Sans" panose="020B0606030504020204"/>
              <a:sym typeface="Open Sans" panose="020B0606030504020204"/>
            </a:endParaRPr>
          </a:p>
        </p:txBody>
      </p:sp>
      <p:pic>
        <p:nvPicPr>
          <p:cNvPr id="46" name="Google Shape;46;p26"/>
          <p:cNvPicPr preferRelativeResize="0"/>
          <p:nvPr/>
        </p:nvPicPr>
        <p:blipFill rotWithShape="1">
          <a:blip r:embed="rId15"/>
          <a:srcRect/>
          <a:stretch>
            <a:fill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hyperlink" Target="https://amzn.to/3hL9mNO" TargetMode="External"/><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hyperlink" Target="https://ram.userbenchmark.com/SpeedTest/132840/Adata-DDR4-2400-2OZ-1x8GB" TargetMode="External"/><Relationship Id="rId2" Type="http://schemas.openxmlformats.org/officeDocument/2006/relationships/notesSlide" Target="../notesSlides/notesSlide15.xml"/><Relationship Id="rId1" Type="http://schemas.openxmlformats.org/officeDocument/2006/relationships/slideLayout" Target="../slideLayouts/slideLayout15.xml"/><Relationship Id="rId5" Type="http://schemas.openxmlformats.org/officeDocument/2006/relationships/hyperlink" Target="https://gpu.userbenchmark.com/Nvidia-GTX-1050-Ti/Rating/3649" TargetMode="External"/><Relationship Id="rId4" Type="http://schemas.openxmlformats.org/officeDocument/2006/relationships/hyperlink" Target="https://ssd.userbenchmark.com/SpeedTest/229920/KINGSTON-SA400S37120G"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gpu.userbenchmark.com/Nvidia-GTX-1050-Ti/Rating/3649" TargetMode="External"/><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hyperlink" Target="https://ram.userbenchmark.com/SpeedTest/132840/Adata-DDR4-2400-2OZ-1x8GB" TargetMode="External"/><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slide" Target="slide21.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5.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5.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
          <p:cNvSpPr txBox="1"/>
          <p:nvPr/>
        </p:nvSpPr>
        <p:spPr>
          <a:xfrm>
            <a:off x="4037275" y="986400"/>
            <a:ext cx="4525800" cy="31707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chemeClr val="dk1"/>
              </a:buClr>
              <a:buSzPts val="1100"/>
              <a:buFont typeface="Arial" panose="020B0604020202020204"/>
              <a:buNone/>
            </a:pPr>
            <a:r>
              <a:rPr lang="en-US" sz="4900" b="1" i="0" u="none" strike="noStrike" cap="none">
                <a:solidFill>
                  <a:schemeClr val="lt1"/>
                </a:solidFill>
                <a:latin typeface="Rajdhani" panose="02000000000000000000"/>
                <a:ea typeface="Rajdhani" panose="02000000000000000000"/>
                <a:cs typeface="Rajdhani" panose="02000000000000000000"/>
                <a:sym typeface="Rajdhani" panose="02000000000000000000"/>
              </a:rPr>
              <a:t>Armado de  computadoras</a:t>
            </a:r>
            <a:endParaRPr sz="4900" b="1" i="0" u="none" strike="noStrike" cap="none">
              <a:solidFill>
                <a:schemeClr val="lt1"/>
              </a:solidFill>
              <a:latin typeface="Rajdhani" panose="02000000000000000000"/>
              <a:ea typeface="Rajdhani" panose="02000000000000000000"/>
              <a:cs typeface="Rajdhani" panose="02000000000000000000"/>
              <a:sym typeface="Rajdhani" panose="02000000000000000000"/>
            </a:endParaRPr>
          </a:p>
          <a:p>
            <a:pPr marL="0" marR="0" lvl="0" indent="0" algn="r" rtl="0">
              <a:lnSpc>
                <a:spcPct val="100000"/>
              </a:lnSpc>
              <a:spcBef>
                <a:spcPts val="0"/>
              </a:spcBef>
              <a:spcAft>
                <a:spcPts val="0"/>
              </a:spcAft>
              <a:buClr>
                <a:schemeClr val="dk1"/>
              </a:buClr>
              <a:buSzPts val="1100"/>
              <a:buFont typeface="Arial" panose="020B0604020202020204"/>
              <a:buNone/>
            </a:pPr>
            <a:endParaRPr sz="5000" b="1" i="0" u="none" strike="noStrike" cap="none">
              <a:solidFill>
                <a:schemeClr val="lt1"/>
              </a:solidFill>
              <a:latin typeface="Rajdhani" panose="02000000000000000000"/>
              <a:ea typeface="Rajdhani" panose="02000000000000000000"/>
              <a:cs typeface="Rajdhani" panose="02000000000000000000"/>
              <a:sym typeface="Rajdhani" panose="02000000000000000000"/>
            </a:endParaRPr>
          </a:p>
          <a:p>
            <a:pPr marL="0" marR="0" lvl="0" indent="0" algn="r" rtl="0">
              <a:lnSpc>
                <a:spcPct val="100000"/>
              </a:lnSpc>
              <a:spcBef>
                <a:spcPts val="0"/>
              </a:spcBef>
              <a:spcAft>
                <a:spcPts val="0"/>
              </a:spcAft>
              <a:buClr>
                <a:srgbClr val="000000"/>
              </a:buClr>
              <a:buSzPts val="4600"/>
              <a:buFont typeface="Arial" panose="020B0604020202020204"/>
              <a:buNone/>
            </a:pPr>
            <a:endParaRPr sz="4600" b="1" i="0" u="none" strike="noStrike" cap="none">
              <a:solidFill>
                <a:srgbClr val="FFFFFF"/>
              </a:solidFill>
              <a:latin typeface="Rajdhani" panose="02000000000000000000"/>
              <a:ea typeface="Rajdhani" panose="02000000000000000000"/>
              <a:cs typeface="Rajdhani" panose="02000000000000000000"/>
              <a:sym typeface="Rajdhani" panose="020000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0"/>
          <p:cNvSpPr txBox="1"/>
          <p:nvPr/>
        </p:nvSpPr>
        <p:spPr>
          <a:xfrm>
            <a:off x="626925" y="617425"/>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panose="020B0604020202020204"/>
              <a:buNone/>
            </a:pPr>
            <a:r>
              <a:rPr lang="en-US" sz="3000" b="1" i="0" u="none" strike="noStrike" cap="none">
                <a:solidFill>
                  <a:srgbClr val="EC183F"/>
                </a:solidFill>
                <a:latin typeface="Rajdhani" panose="02000000000000000000"/>
                <a:ea typeface="Rajdhani" panose="02000000000000000000"/>
                <a:cs typeface="Rajdhani" panose="02000000000000000000"/>
                <a:sym typeface="Rajdhani" panose="02000000000000000000"/>
              </a:rPr>
              <a:t>Gama baja - Intel</a:t>
            </a:r>
            <a:endParaRPr sz="3000" b="1" i="0" u="none" strike="noStrike" cap="none">
              <a:solidFill>
                <a:srgbClr val="EC183F"/>
              </a:solidFill>
              <a:latin typeface="Rajdhani" panose="02000000000000000000"/>
              <a:ea typeface="Rajdhani" panose="02000000000000000000"/>
              <a:cs typeface="Rajdhani" panose="02000000000000000000"/>
              <a:sym typeface="Rajdhani" panose="02000000000000000000"/>
            </a:endParaRPr>
          </a:p>
        </p:txBody>
      </p:sp>
      <p:sp>
        <p:nvSpPr>
          <p:cNvPr id="154" name="Google Shape;154;p10"/>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600"/>
              <a:buFont typeface="Arial" panose="020B0604020202020204"/>
              <a:buNone/>
            </a:pPr>
            <a:endParaRPr sz="1600" b="0" i="0" u="none" strike="noStrike" cap="none">
              <a:solidFill>
                <a:srgbClr val="434343"/>
              </a:solidFill>
              <a:latin typeface="Open Sans" panose="020B0606030504020204"/>
              <a:ea typeface="Open Sans" panose="020B0606030504020204"/>
              <a:cs typeface="Open Sans" panose="020B0606030504020204"/>
              <a:sym typeface="Open Sans" panose="020B0606030504020204"/>
            </a:endParaRPr>
          </a:p>
        </p:txBody>
      </p:sp>
      <p:sp>
        <p:nvSpPr>
          <p:cNvPr id="155" name="Google Shape;155;p10"/>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156" name="Google Shape;156;p10"/>
          <p:cNvGraphicFramePr/>
          <p:nvPr/>
        </p:nvGraphicFramePr>
        <p:xfrm>
          <a:off x="952500" y="1809750"/>
          <a:ext cx="7239000" cy="1584840"/>
        </p:xfrm>
        <a:graphic>
          <a:graphicData uri="http://schemas.openxmlformats.org/drawingml/2006/table">
            <a:tbl>
              <a:tblPr>
                <a:noFill/>
                <a:tableStyleId>{4BE1CBA1-4B78-4DB6-8394-D4F66EFABE4A}</a:tableStyleId>
              </a:tblPr>
              <a:tblGrid>
                <a:gridCol w="2013425">
                  <a:extLst>
                    <a:ext uri="{9D8B030D-6E8A-4147-A177-3AD203B41FA5}">
                      <a16:colId xmlns:a16="http://schemas.microsoft.com/office/drawing/2014/main" val="20000"/>
                    </a:ext>
                  </a:extLst>
                </a:gridCol>
                <a:gridCol w="5225575">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Open Sans" panose="020B0606030504020204"/>
                          <a:ea typeface="Open Sans" panose="020B0606030504020204"/>
                          <a:cs typeface="Open Sans" panose="020B0606030504020204"/>
                          <a:sym typeface="Open Sans" panose="020B0606030504020204"/>
                        </a:rPr>
                        <a:t>Procesador</a:t>
                      </a:r>
                      <a:endParaRPr sz="14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Open Sans" panose="020B0606030504020204"/>
                          <a:ea typeface="Open Sans" panose="020B0606030504020204"/>
                          <a:cs typeface="Open Sans" panose="020B0606030504020204"/>
                          <a:sym typeface="Open Sans" panose="020B0606030504020204"/>
                        </a:rPr>
                        <a:t>Core i3 7100</a:t>
                      </a:r>
                      <a:endParaRPr sz="14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Open Sans" panose="020B0606030504020204"/>
                          <a:ea typeface="Open Sans" panose="020B0606030504020204"/>
                          <a:cs typeface="Open Sans" panose="020B0606030504020204"/>
                          <a:sym typeface="Open Sans" panose="020B0606030504020204"/>
                        </a:rPr>
                        <a:t>Placa madre</a:t>
                      </a:r>
                      <a:endParaRPr sz="14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US" sz="1200" u="none" strike="noStrike" cap="none">
                          <a:solidFill>
                            <a:schemeClr val="dk1"/>
                          </a:solidFill>
                          <a:highlight>
                            <a:srgbClr val="F5F5F5"/>
                          </a:highlight>
                          <a:latin typeface="Roboto" panose="02000000000000000000"/>
                          <a:ea typeface="Roboto" panose="02000000000000000000"/>
                          <a:cs typeface="Roboto" panose="02000000000000000000"/>
                          <a:sym typeface="Roboto" panose="02000000000000000000"/>
                        </a:rPr>
                        <a:t>H310M-E </a:t>
                      </a:r>
                      <a:endParaRPr sz="14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Open Sans" panose="020B0606030504020204"/>
                          <a:ea typeface="Open Sans" panose="020B0606030504020204"/>
                          <a:cs typeface="Open Sans" panose="020B0606030504020204"/>
                          <a:sym typeface="Open Sans" panose="020B0606030504020204"/>
                        </a:rPr>
                        <a:t>Memoria principal</a:t>
                      </a:r>
                      <a:endParaRPr sz="14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Open Sans" panose="020B0606030504020204"/>
                          <a:ea typeface="Open Sans" panose="020B0606030504020204"/>
                          <a:cs typeface="Open Sans" panose="020B0606030504020204"/>
                          <a:sym typeface="Open Sans" panose="020B0606030504020204"/>
                        </a:rPr>
                        <a:t>8GB 1x8GB HyperX HX424C15FB3/8</a:t>
                      </a:r>
                      <a:endParaRPr sz="14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Open Sans" panose="020B0606030504020204"/>
                          <a:ea typeface="Open Sans" panose="020B0606030504020204"/>
                          <a:cs typeface="Open Sans" panose="020B0606030504020204"/>
                          <a:sym typeface="Open Sans" panose="020B0606030504020204"/>
                        </a:rPr>
                        <a:t>Memoria secundaria</a:t>
                      </a:r>
                      <a:endParaRPr sz="14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Open Sans" panose="020B0606030504020204"/>
                          <a:ea typeface="Open Sans" panose="020B0606030504020204"/>
                          <a:cs typeface="Open Sans" panose="020B0606030504020204"/>
                          <a:sym typeface="Open Sans" panose="020B0606030504020204"/>
                        </a:rPr>
                        <a:t>Seagate Barracuda ST1000DM010 1TB</a:t>
                      </a:r>
                      <a:endParaRPr sz="14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1"/>
          <p:cNvSpPr txBox="1"/>
          <p:nvPr/>
        </p:nvSpPr>
        <p:spPr>
          <a:xfrm>
            <a:off x="626950" y="608050"/>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panose="020B0604020202020204"/>
              <a:buNone/>
            </a:pPr>
            <a:r>
              <a:rPr lang="en-US" sz="3000" b="1" i="0" u="none" strike="noStrike" cap="none">
                <a:solidFill>
                  <a:srgbClr val="EC183F"/>
                </a:solidFill>
                <a:latin typeface="Rajdhani" panose="02000000000000000000"/>
                <a:ea typeface="Rajdhani" panose="02000000000000000000"/>
                <a:cs typeface="Rajdhani" panose="02000000000000000000"/>
                <a:sym typeface="Rajdhani" panose="02000000000000000000"/>
              </a:rPr>
              <a:t>Gama baja - AMD</a:t>
            </a:r>
            <a:endParaRPr sz="3000" b="1" i="0" u="none" strike="noStrike" cap="none">
              <a:solidFill>
                <a:srgbClr val="EC183F"/>
              </a:solidFill>
              <a:latin typeface="Rajdhani" panose="02000000000000000000"/>
              <a:ea typeface="Rajdhani" panose="02000000000000000000"/>
              <a:cs typeface="Rajdhani" panose="02000000000000000000"/>
              <a:sym typeface="Rajdhani" panose="02000000000000000000"/>
            </a:endParaRPr>
          </a:p>
        </p:txBody>
      </p:sp>
      <p:sp>
        <p:nvSpPr>
          <p:cNvPr id="162" name="Google Shape;162;p11"/>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600"/>
              <a:buFont typeface="Arial" panose="020B0604020202020204"/>
              <a:buNone/>
            </a:pPr>
            <a:endParaRPr sz="1600" b="0" i="0" u="none" strike="noStrike" cap="none">
              <a:solidFill>
                <a:srgbClr val="434343"/>
              </a:solidFill>
              <a:latin typeface="Open Sans" panose="020B0606030504020204"/>
              <a:ea typeface="Open Sans" panose="020B0606030504020204"/>
              <a:cs typeface="Open Sans" panose="020B0606030504020204"/>
              <a:sym typeface="Open Sans" panose="020B0606030504020204"/>
            </a:endParaRPr>
          </a:p>
        </p:txBody>
      </p:sp>
      <p:sp>
        <p:nvSpPr>
          <p:cNvPr id="163" name="Google Shape;163;p11"/>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164" name="Google Shape;164;p11"/>
          <p:cNvGraphicFramePr/>
          <p:nvPr/>
        </p:nvGraphicFramePr>
        <p:xfrm>
          <a:off x="952500" y="1809750"/>
          <a:ext cx="7239000" cy="1735843"/>
        </p:xfrm>
        <a:graphic>
          <a:graphicData uri="http://schemas.openxmlformats.org/drawingml/2006/table">
            <a:tbl>
              <a:tblPr>
                <a:noFill/>
                <a:tableStyleId>{4BE1CBA1-4B78-4DB6-8394-D4F66EFABE4A}</a:tableStyleId>
              </a:tblPr>
              <a:tblGrid>
                <a:gridCol w="2004025">
                  <a:extLst>
                    <a:ext uri="{9D8B030D-6E8A-4147-A177-3AD203B41FA5}">
                      <a16:colId xmlns:a16="http://schemas.microsoft.com/office/drawing/2014/main" val="20000"/>
                    </a:ext>
                  </a:extLst>
                </a:gridCol>
                <a:gridCol w="5234975">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Open Sans" panose="020B0606030504020204"/>
                          <a:ea typeface="Open Sans" panose="020B0606030504020204"/>
                          <a:cs typeface="Open Sans" panose="020B0606030504020204"/>
                          <a:sym typeface="Open Sans" panose="020B0606030504020204"/>
                        </a:rPr>
                        <a:t>Procesador</a:t>
                      </a:r>
                      <a:endParaRPr sz="14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Open Sans" panose="020B0606030504020204"/>
                          <a:ea typeface="Open Sans" panose="020B0606030504020204"/>
                          <a:cs typeface="Open Sans" panose="020B0606030504020204"/>
                          <a:sym typeface="Open Sans" panose="020B0606030504020204"/>
                        </a:rPr>
                        <a:t>Ryzen 3 2200g</a:t>
                      </a:r>
                      <a:endParaRPr sz="14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Open Sans" panose="020B0606030504020204"/>
                          <a:ea typeface="Open Sans" panose="020B0606030504020204"/>
                          <a:cs typeface="Open Sans" panose="020B0606030504020204"/>
                          <a:sym typeface="Open Sans" panose="020B0606030504020204"/>
                        </a:rPr>
                        <a:t>Placa madre</a:t>
                      </a:r>
                      <a:endParaRPr sz="14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tc>
                <a:tc>
                  <a:txBody>
                    <a:bodyPr/>
                    <a:lstStyle/>
                    <a:p>
                      <a:pPr marL="0" lvl="0" indent="0" algn="l" rtl="0">
                        <a:lnSpc>
                          <a:spcPct val="140000"/>
                        </a:lnSpc>
                        <a:spcBef>
                          <a:spcPts val="0"/>
                        </a:spcBef>
                        <a:spcAft>
                          <a:spcPts val="1500"/>
                        </a:spcAft>
                        <a:buClr>
                          <a:schemeClr val="dk1"/>
                        </a:buClr>
                        <a:buSzPts val="1100"/>
                        <a:buFont typeface="Arial" panose="020B0604020202020204"/>
                        <a:buNone/>
                      </a:pPr>
                      <a:r>
                        <a:rPr lang="en-US"/>
                        <a:t>GIGABYTE</a:t>
                      </a:r>
                      <a:r>
                        <a:rPr lang="en-US" sz="1900" b="1">
                          <a:solidFill>
                            <a:srgbClr val="3A3A3A"/>
                          </a:solidFill>
                          <a:highlight>
                            <a:srgbClr val="FFFFFF"/>
                          </a:highlight>
                          <a:uFill>
                            <a:noFill/>
                          </a:uFill>
                          <a:latin typeface="Roboto" panose="02000000000000000000"/>
                          <a:ea typeface="Roboto" panose="02000000000000000000"/>
                          <a:cs typeface="Roboto" panose="02000000000000000000"/>
                          <a:sym typeface="Roboto" panose="02000000000000000000"/>
                          <a:hlinkClick r:id="rId3"/>
                        </a:rPr>
                        <a:t> </a:t>
                      </a:r>
                      <a:r>
                        <a:rPr lang="en-US" sz="1600">
                          <a:solidFill>
                            <a:srgbClr val="3A3A3A"/>
                          </a:solidFill>
                          <a:highlight>
                            <a:srgbClr val="FFFFFF"/>
                          </a:highlight>
                          <a:uFill>
                            <a:noFill/>
                          </a:uFill>
                          <a:latin typeface="Roboto" panose="02000000000000000000"/>
                          <a:ea typeface="Roboto" panose="02000000000000000000"/>
                          <a:cs typeface="Roboto" panose="02000000000000000000"/>
                          <a:sym typeface="Roboto" panose="02000000000000000000"/>
                          <a:hlinkClick r:id="rId3"/>
                        </a:rPr>
                        <a:t>B450M</a:t>
                      </a:r>
                      <a:r>
                        <a:rPr lang="en-US" sz="1600" b="1">
                          <a:solidFill>
                            <a:srgbClr val="3A3A3A"/>
                          </a:solidFill>
                          <a:highlight>
                            <a:srgbClr val="FFFFFF"/>
                          </a:highlight>
                          <a:uFill>
                            <a:noFill/>
                          </a:uFill>
                          <a:latin typeface="Roboto" panose="02000000000000000000"/>
                          <a:ea typeface="Roboto" panose="02000000000000000000"/>
                          <a:cs typeface="Roboto" panose="02000000000000000000"/>
                          <a:sym typeface="Roboto" panose="02000000000000000000"/>
                          <a:hlinkClick r:id="rId3"/>
                        </a:rPr>
                        <a:t> </a:t>
                      </a:r>
                      <a:r>
                        <a:rPr lang="en-US" sz="1600">
                          <a:solidFill>
                            <a:srgbClr val="3A3A3A"/>
                          </a:solidFill>
                          <a:highlight>
                            <a:srgbClr val="FFFFFF"/>
                          </a:highlight>
                          <a:uFill>
                            <a:noFill/>
                          </a:uFill>
                          <a:latin typeface="Roboto" panose="02000000000000000000"/>
                          <a:ea typeface="Roboto" panose="02000000000000000000"/>
                          <a:cs typeface="Roboto" panose="02000000000000000000"/>
                          <a:sym typeface="Roboto" panose="02000000000000000000"/>
                          <a:hlinkClick r:id="rId3"/>
                        </a:rPr>
                        <a:t>DS3H</a:t>
                      </a:r>
                      <a:endParaRPr sz="11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Open Sans" panose="020B0606030504020204"/>
                          <a:ea typeface="Open Sans" panose="020B0606030504020204"/>
                          <a:cs typeface="Open Sans" panose="020B0606030504020204"/>
                          <a:sym typeface="Open Sans" panose="020B0606030504020204"/>
                        </a:rPr>
                        <a:t>Memoria principal</a:t>
                      </a:r>
                      <a:endParaRPr sz="14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a:latin typeface="Open Sans" panose="020B0606030504020204"/>
                          <a:ea typeface="Open Sans" panose="020B0606030504020204"/>
                          <a:cs typeface="Open Sans" panose="020B0606030504020204"/>
                          <a:sym typeface="Open Sans" panose="020B0606030504020204"/>
                        </a:rPr>
                        <a:t>ddr4 16gb 3600MHz</a:t>
                      </a:r>
                      <a:endParaRPr sz="14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Open Sans" panose="020B0606030504020204"/>
                          <a:ea typeface="Open Sans" panose="020B0606030504020204"/>
                          <a:cs typeface="Open Sans" panose="020B0606030504020204"/>
                          <a:sym typeface="Open Sans" panose="020B0606030504020204"/>
                        </a:rPr>
                        <a:t>Memoria secundaria</a:t>
                      </a:r>
                      <a:endParaRPr sz="14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a:latin typeface="Open Sans" panose="020B0606030504020204"/>
                          <a:ea typeface="Open Sans" panose="020B0606030504020204"/>
                          <a:cs typeface="Open Sans" panose="020B0606030504020204"/>
                          <a:sym typeface="Open Sans" panose="020B0606030504020204"/>
                        </a:rPr>
                        <a:t>sdd kingston 480gb</a:t>
                      </a:r>
                      <a:endParaRPr sz="14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2"/>
          <p:cNvSpPr txBox="1"/>
          <p:nvPr/>
        </p:nvSpPr>
        <p:spPr>
          <a:xfrm>
            <a:off x="626950" y="614400"/>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panose="020B0604020202020204"/>
              <a:buNone/>
            </a:pPr>
            <a:r>
              <a:rPr lang="en-US" sz="3000" b="1" i="0" u="none" strike="noStrike" cap="none">
                <a:solidFill>
                  <a:srgbClr val="EC183F"/>
                </a:solidFill>
                <a:latin typeface="Rajdhani" panose="02000000000000000000"/>
                <a:ea typeface="Rajdhani" panose="02000000000000000000"/>
                <a:cs typeface="Rajdhani" panose="02000000000000000000"/>
                <a:sym typeface="Rajdhani" panose="02000000000000000000"/>
              </a:rPr>
              <a:t>Gama baja </a:t>
            </a:r>
            <a:endParaRPr sz="3000" b="1" i="0" u="none" strike="noStrike" cap="none">
              <a:solidFill>
                <a:srgbClr val="EC183F"/>
              </a:solidFill>
              <a:latin typeface="Rajdhani" panose="02000000000000000000"/>
              <a:ea typeface="Rajdhani" panose="02000000000000000000"/>
              <a:cs typeface="Rajdhani" panose="02000000000000000000"/>
              <a:sym typeface="Rajdhani" panose="02000000000000000000"/>
            </a:endParaRPr>
          </a:p>
        </p:txBody>
      </p:sp>
      <p:sp>
        <p:nvSpPr>
          <p:cNvPr id="170" name="Google Shape;170;p12"/>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600"/>
              <a:buFont typeface="Arial" panose="020B0604020202020204"/>
              <a:buNone/>
            </a:pPr>
            <a:endParaRPr sz="1600" b="0" i="0" u="none" strike="noStrike" cap="none">
              <a:solidFill>
                <a:srgbClr val="434343"/>
              </a:solidFill>
              <a:latin typeface="Open Sans" panose="020B0606030504020204"/>
              <a:ea typeface="Open Sans" panose="020B0606030504020204"/>
              <a:cs typeface="Open Sans" panose="020B0606030504020204"/>
              <a:sym typeface="Open Sans" panose="020B0606030504020204"/>
            </a:endParaRPr>
          </a:p>
        </p:txBody>
      </p:sp>
      <p:sp>
        <p:nvSpPr>
          <p:cNvPr id="171" name="Google Shape;171;p12"/>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172" name="Google Shape;172;p12"/>
          <p:cNvGraphicFramePr/>
          <p:nvPr/>
        </p:nvGraphicFramePr>
        <p:xfrm>
          <a:off x="952500" y="2114550"/>
          <a:ext cx="7239000" cy="3000000"/>
        </p:xfrm>
        <a:graphic>
          <a:graphicData uri="http://schemas.openxmlformats.org/drawingml/2006/table">
            <a:tbl>
              <a:tblPr>
                <a:noFill/>
                <a:tableStyleId>{4BE1CBA1-4B78-4DB6-8394-D4F66EFABE4A}</a:tableStyleId>
              </a:tblPr>
              <a:tblGrid>
                <a:gridCol w="1938175">
                  <a:extLst>
                    <a:ext uri="{9D8B030D-6E8A-4147-A177-3AD203B41FA5}">
                      <a16:colId xmlns:a16="http://schemas.microsoft.com/office/drawing/2014/main" val="20000"/>
                    </a:ext>
                  </a:extLst>
                </a:gridCol>
                <a:gridCol w="5300825">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Open Sans" panose="020B0606030504020204"/>
                          <a:ea typeface="Open Sans" panose="020B0606030504020204"/>
                          <a:cs typeface="Open Sans" panose="020B0606030504020204"/>
                          <a:sym typeface="Open Sans" panose="020B0606030504020204"/>
                        </a:rPr>
                        <a:t>Procesador</a:t>
                      </a:r>
                      <a:endParaRPr sz="14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200">
                          <a:solidFill>
                            <a:schemeClr val="dk1"/>
                          </a:solidFill>
                          <a:highlight>
                            <a:srgbClr val="F5F5F5"/>
                          </a:highlight>
                          <a:latin typeface="Roboto" panose="02000000000000000000"/>
                          <a:ea typeface="Roboto" panose="02000000000000000000"/>
                          <a:cs typeface="Roboto" panose="02000000000000000000"/>
                          <a:sym typeface="Roboto" panose="02000000000000000000"/>
                        </a:rPr>
                        <a:t> Intel Core I3 7100 3.9ghz</a:t>
                      </a:r>
                      <a:endParaRPr sz="14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Open Sans" panose="020B0606030504020204"/>
                          <a:ea typeface="Open Sans" panose="020B0606030504020204"/>
                          <a:cs typeface="Open Sans" panose="020B0606030504020204"/>
                          <a:sym typeface="Open Sans" panose="020B0606030504020204"/>
                        </a:rPr>
                        <a:t>Placa madre</a:t>
                      </a:r>
                      <a:endParaRPr sz="14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tc>
                <a:tc>
                  <a:txBody>
                    <a:bodyPr/>
                    <a:lstStyle/>
                    <a:p>
                      <a:pPr marL="0" lvl="0" indent="0" algn="l" rtl="0">
                        <a:spcBef>
                          <a:spcPts val="0"/>
                        </a:spcBef>
                        <a:spcAft>
                          <a:spcPts val="0"/>
                        </a:spcAft>
                        <a:buClr>
                          <a:schemeClr val="dk1"/>
                        </a:buClr>
                        <a:buSzPts val="1100"/>
                        <a:buFont typeface="Arial" panose="020B0604020202020204"/>
                        <a:buNone/>
                      </a:pPr>
                      <a:r>
                        <a:rPr lang="en-US" sz="1200">
                          <a:solidFill>
                            <a:schemeClr val="dk1"/>
                          </a:solidFill>
                          <a:highlight>
                            <a:srgbClr val="F5F5F5"/>
                          </a:highlight>
                          <a:latin typeface="Roboto" panose="02000000000000000000"/>
                          <a:ea typeface="Roboto" panose="02000000000000000000"/>
                          <a:cs typeface="Roboto" panose="02000000000000000000"/>
                          <a:sym typeface="Roboto" panose="02000000000000000000"/>
                        </a:rPr>
                        <a:t>Asrock H110 Pro Btc+</a:t>
                      </a:r>
                      <a:endParaRPr sz="1600" b="1">
                        <a:solidFill>
                          <a:srgbClr val="FFFFFF"/>
                        </a:solidFill>
                        <a:highlight>
                          <a:schemeClr val="dk1"/>
                        </a:highlight>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1500"/>
                        </a:spcBef>
                        <a:spcAft>
                          <a:spcPts val="0"/>
                        </a:spcAft>
                        <a:buClr>
                          <a:srgbClr val="000000"/>
                        </a:buClr>
                        <a:buSzPts val="1400"/>
                        <a:buFont typeface="Arial" panose="020B0604020202020204"/>
                        <a:buNone/>
                      </a:pPr>
                      <a:endParaRPr sz="1200">
                        <a:solidFill>
                          <a:schemeClr val="dk1"/>
                        </a:solidFill>
                        <a:highlight>
                          <a:srgbClr val="F5F5F5"/>
                        </a:highlight>
                        <a:latin typeface="Roboto" panose="02000000000000000000"/>
                        <a:ea typeface="Roboto" panose="02000000000000000000"/>
                        <a:cs typeface="Roboto" panose="02000000000000000000"/>
                        <a:sym typeface="Roboto" panose="02000000000000000000"/>
                      </a:endParaRPr>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Open Sans" panose="020B0606030504020204"/>
                          <a:ea typeface="Open Sans" panose="020B0606030504020204"/>
                          <a:cs typeface="Open Sans" panose="020B0606030504020204"/>
                          <a:sym typeface="Open Sans" panose="020B0606030504020204"/>
                        </a:rPr>
                        <a:t>Memoria principal</a:t>
                      </a:r>
                      <a:endParaRPr sz="14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a:latin typeface="Open Sans" panose="020B0606030504020204"/>
                          <a:ea typeface="Open Sans" panose="020B0606030504020204"/>
                          <a:cs typeface="Open Sans" panose="020B0606030504020204"/>
                          <a:sym typeface="Open Sans" panose="020B0606030504020204"/>
                        </a:rPr>
                        <a:t>memoria ddr4  8gb    x 2</a:t>
                      </a:r>
                      <a:endParaRPr sz="14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Open Sans" panose="020B0606030504020204"/>
                          <a:ea typeface="Open Sans" panose="020B0606030504020204"/>
                          <a:cs typeface="Open Sans" panose="020B0606030504020204"/>
                          <a:sym typeface="Open Sans" panose="020B0606030504020204"/>
                        </a:rPr>
                        <a:t>Memoria secundaria</a:t>
                      </a:r>
                      <a:endParaRPr sz="14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a:latin typeface="Open Sans" panose="020B0606030504020204"/>
                          <a:ea typeface="Open Sans" panose="020B0606030504020204"/>
                          <a:cs typeface="Open Sans" panose="020B0606030504020204"/>
                          <a:sym typeface="Open Sans" panose="020B0606030504020204"/>
                        </a:rPr>
                        <a:t>sdd kingston  480gb</a:t>
                      </a:r>
                      <a:endParaRPr sz="14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tc>
                <a:extLst>
                  <a:ext uri="{0D108BD9-81ED-4DB2-BD59-A6C34878D82A}">
                    <a16:rowId xmlns:a16="http://schemas.microsoft.com/office/drawing/2014/main" val="10003"/>
                  </a:ext>
                </a:extLst>
              </a:tr>
            </a:tbl>
          </a:graphicData>
        </a:graphic>
      </p:graphicFrame>
      <p:sp>
        <p:nvSpPr>
          <p:cNvPr id="173" name="Google Shape;173;p12"/>
          <p:cNvSpPr txBox="1"/>
          <p:nvPr/>
        </p:nvSpPr>
        <p:spPr>
          <a:xfrm>
            <a:off x="626950" y="1534325"/>
            <a:ext cx="8070600" cy="2754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600"/>
              <a:buFont typeface="Arial" panose="020B0604020202020204"/>
              <a:buNone/>
            </a:pPr>
            <a:r>
              <a:rPr lang="en-US" sz="1600" b="0" i="0" u="none" strike="noStrike" cap="none">
                <a:solidFill>
                  <a:srgbClr val="434343"/>
                </a:solidFill>
                <a:latin typeface="Open Sans" panose="020B0606030504020204"/>
                <a:ea typeface="Open Sans" panose="020B0606030504020204"/>
                <a:cs typeface="Open Sans" panose="020B0606030504020204"/>
                <a:sym typeface="Open Sans" panose="020B0606030504020204"/>
              </a:rPr>
              <a:t>Esta computadora debe ser armada a libre criterio del estudiante.</a:t>
            </a:r>
            <a:endParaRPr sz="1600" b="0" i="0" u="none" strike="noStrike" cap="none">
              <a:solidFill>
                <a:srgbClr val="434343"/>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3"/>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panose="020B0604020202020204"/>
              <a:buNone/>
            </a:pPr>
            <a:r>
              <a:rPr lang="en-US" sz="3000" b="1" i="0" u="none" strike="noStrike" cap="none">
                <a:solidFill>
                  <a:srgbClr val="EC183F"/>
                </a:solidFill>
                <a:latin typeface="Rajdhani" panose="02000000000000000000"/>
                <a:ea typeface="Rajdhani" panose="02000000000000000000"/>
                <a:cs typeface="Rajdhani" panose="02000000000000000000"/>
                <a:sym typeface="Rajdhani" panose="02000000000000000000"/>
              </a:rPr>
              <a:t>Gama media</a:t>
            </a:r>
            <a:endParaRPr sz="3000" b="1" i="0" u="none" strike="noStrike" cap="none">
              <a:solidFill>
                <a:srgbClr val="EC183F"/>
              </a:solidFill>
              <a:latin typeface="Rajdhani" panose="02000000000000000000"/>
              <a:ea typeface="Rajdhani" panose="02000000000000000000"/>
              <a:cs typeface="Rajdhani" panose="02000000000000000000"/>
              <a:sym typeface="Rajdhani" panose="02000000000000000000"/>
            </a:endParaRPr>
          </a:p>
        </p:txBody>
      </p:sp>
      <p:sp>
        <p:nvSpPr>
          <p:cNvPr id="179" name="Google Shape;179;p13"/>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rgbClr val="000000"/>
              </a:buClr>
              <a:buSzPts val="1600"/>
              <a:buFont typeface="Arial" panose="020B0604020202020204"/>
              <a:buNone/>
            </a:pPr>
            <a:r>
              <a:rPr lang="en-US" sz="1600" b="0" i="0" u="none" strike="noStrike" cap="none">
                <a:solidFill>
                  <a:srgbClr val="434343"/>
                </a:solidFill>
                <a:latin typeface="Open Sans" panose="020B0606030504020204"/>
                <a:ea typeface="Open Sans" panose="020B0606030504020204"/>
                <a:cs typeface="Open Sans" panose="020B0606030504020204"/>
                <a:sym typeface="Open Sans" panose="020B0606030504020204"/>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1600" b="0" i="0" u="none" strike="noStrike" cap="none">
              <a:solidFill>
                <a:srgbClr val="434343"/>
              </a:solidFill>
              <a:latin typeface="Open Sans" panose="020B0606030504020204"/>
              <a:ea typeface="Open Sans" panose="020B0606030504020204"/>
              <a:cs typeface="Open Sans" panose="020B0606030504020204"/>
              <a:sym typeface="Open Sans" panose="020B0606030504020204"/>
            </a:endParaRPr>
          </a:p>
        </p:txBody>
      </p:sp>
      <p:pic>
        <p:nvPicPr>
          <p:cNvPr id="180" name="Google Shape;180;p13"/>
          <p:cNvPicPr preferRelativeResize="0"/>
          <p:nvPr/>
        </p:nvPicPr>
        <p:blipFill rotWithShape="1">
          <a:blip r:embed="rId3"/>
          <a:srcRect/>
          <a:stretch>
            <a:fillRect/>
          </a:stretch>
        </p:blipFill>
        <p:spPr>
          <a:xfrm>
            <a:off x="4045850" y="1156575"/>
            <a:ext cx="5098148" cy="286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4"/>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panose="020B0604020202020204"/>
              <a:buNone/>
            </a:pPr>
            <a:r>
              <a:rPr lang="en-US" sz="3000" b="1" i="0" u="none" strike="noStrike" cap="none">
                <a:solidFill>
                  <a:srgbClr val="EC183F"/>
                </a:solidFill>
                <a:latin typeface="Rajdhani" panose="02000000000000000000"/>
                <a:ea typeface="Rajdhani" panose="02000000000000000000"/>
                <a:cs typeface="Rajdhani" panose="02000000000000000000"/>
                <a:sym typeface="Rajdhani" panose="02000000000000000000"/>
              </a:rPr>
              <a:t>Gama media - Intel</a:t>
            </a:r>
            <a:endParaRPr sz="3000" b="1" i="0" u="none" strike="noStrike" cap="none">
              <a:solidFill>
                <a:srgbClr val="EC183F"/>
              </a:solidFill>
              <a:latin typeface="Rajdhani" panose="02000000000000000000"/>
              <a:ea typeface="Rajdhani" panose="02000000000000000000"/>
              <a:cs typeface="Rajdhani" panose="02000000000000000000"/>
              <a:sym typeface="Rajdhani" panose="02000000000000000000"/>
            </a:endParaRPr>
          </a:p>
        </p:txBody>
      </p:sp>
      <p:sp>
        <p:nvSpPr>
          <p:cNvPr id="186" name="Google Shape;186;p14"/>
          <p:cNvSpPr txBox="1"/>
          <p:nvPr/>
        </p:nvSpPr>
        <p:spPr>
          <a:xfrm>
            <a:off x="806450" y="1534325"/>
            <a:ext cx="3615000" cy="4872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600"/>
              <a:buFont typeface="Arial" panose="020B0604020202020204"/>
              <a:buNone/>
            </a:pPr>
            <a:endParaRPr sz="1600" b="0" i="0" u="none" strike="noStrike" cap="none">
              <a:solidFill>
                <a:srgbClr val="434343"/>
              </a:solidFill>
              <a:latin typeface="Open Sans" panose="020B0606030504020204"/>
              <a:ea typeface="Open Sans" panose="020B0606030504020204"/>
              <a:cs typeface="Open Sans" panose="020B0606030504020204"/>
              <a:sym typeface="Open Sans" panose="020B0606030504020204"/>
            </a:endParaRPr>
          </a:p>
        </p:txBody>
      </p:sp>
      <p:sp>
        <p:nvSpPr>
          <p:cNvPr id="187" name="Google Shape;187;p14"/>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188" name="Google Shape;188;p14"/>
          <p:cNvGraphicFramePr/>
          <p:nvPr/>
        </p:nvGraphicFramePr>
        <p:xfrm>
          <a:off x="952500" y="1809750"/>
          <a:ext cx="7239000" cy="3000000"/>
        </p:xfrm>
        <a:graphic>
          <a:graphicData uri="http://schemas.openxmlformats.org/drawingml/2006/table">
            <a:tbl>
              <a:tblPr>
                <a:noFill/>
                <a:tableStyleId>{4BE1CBA1-4B78-4DB6-8394-D4F66EFABE4A}</a:tableStyleId>
              </a:tblPr>
              <a:tblGrid>
                <a:gridCol w="2051050">
                  <a:extLst>
                    <a:ext uri="{9D8B030D-6E8A-4147-A177-3AD203B41FA5}">
                      <a16:colId xmlns:a16="http://schemas.microsoft.com/office/drawing/2014/main" val="20000"/>
                    </a:ext>
                  </a:extLst>
                </a:gridCol>
                <a:gridCol w="5187950">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Open Sans" panose="020B0606030504020204"/>
                          <a:ea typeface="Open Sans" panose="020B0606030504020204"/>
                          <a:cs typeface="Open Sans" panose="020B0606030504020204"/>
                          <a:sym typeface="Open Sans" panose="020B0606030504020204"/>
                        </a:rPr>
                        <a:t>Procesador</a:t>
                      </a:r>
                      <a:endParaRPr sz="14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a:latin typeface="Open Sans" panose="020B0606030504020204"/>
                          <a:ea typeface="Open Sans" panose="020B0606030504020204"/>
                          <a:cs typeface="Open Sans" panose="020B0606030504020204"/>
                          <a:sym typeface="Open Sans" panose="020B0606030504020204"/>
                        </a:rPr>
                        <a:t>Intel core i3 1001</a:t>
                      </a:r>
                      <a:endParaRPr sz="14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Open Sans" panose="020B0606030504020204"/>
                          <a:ea typeface="Open Sans" panose="020B0606030504020204"/>
                          <a:cs typeface="Open Sans" panose="020B0606030504020204"/>
                          <a:sym typeface="Open Sans" panose="020B0606030504020204"/>
                        </a:rPr>
                        <a:t>Placa madre</a:t>
                      </a:r>
                      <a:endParaRPr sz="14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200">
                          <a:solidFill>
                            <a:schemeClr val="dk1"/>
                          </a:solidFill>
                          <a:highlight>
                            <a:srgbClr val="F5F5F5"/>
                          </a:highlight>
                          <a:latin typeface="Roboto" panose="02000000000000000000"/>
                          <a:ea typeface="Roboto" panose="02000000000000000000"/>
                          <a:cs typeface="Roboto" panose="02000000000000000000"/>
                          <a:sym typeface="Roboto" panose="02000000000000000000"/>
                        </a:rPr>
                        <a:t>Gigabyte B365M</a:t>
                      </a:r>
                      <a:endParaRPr sz="14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Open Sans" panose="020B0606030504020204"/>
                          <a:ea typeface="Open Sans" panose="020B0606030504020204"/>
                          <a:cs typeface="Open Sans" panose="020B0606030504020204"/>
                          <a:sym typeface="Open Sans" panose="020B0606030504020204"/>
                        </a:rPr>
                        <a:t>Memoria principal</a:t>
                      </a:r>
                      <a:endParaRPr sz="14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500">
                          <a:solidFill>
                            <a:srgbClr val="666666"/>
                          </a:solidFill>
                          <a:highlight>
                            <a:srgbClr val="FFFFFF"/>
                          </a:highlight>
                          <a:latin typeface="Roboto" panose="02000000000000000000"/>
                          <a:ea typeface="Roboto" panose="02000000000000000000"/>
                          <a:cs typeface="Roboto" panose="02000000000000000000"/>
                          <a:sym typeface="Roboto" panose="02000000000000000000"/>
                        </a:rPr>
                        <a:t>DDR4 2666/2400/2133 MHz</a:t>
                      </a:r>
                      <a:endParaRPr sz="14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solidFill>
                      <a:srgbClr val="EFEFEF"/>
                    </a:solidFill>
                  </a:tcPr>
                </a:tc>
                <a:extLst>
                  <a:ext uri="{0D108BD9-81ED-4DB2-BD59-A6C34878D82A}">
                    <a16:rowId xmlns:a16="http://schemas.microsoft.com/office/drawing/2014/main" val="10002"/>
                  </a:ext>
                </a:extLst>
              </a:tr>
              <a:tr h="515525">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Open Sans" panose="020B0606030504020204"/>
                          <a:ea typeface="Open Sans" panose="020B0606030504020204"/>
                          <a:cs typeface="Open Sans" panose="020B0606030504020204"/>
                          <a:sym typeface="Open Sans" panose="020B0606030504020204"/>
                        </a:rPr>
                        <a:t>Memoria secundaria</a:t>
                      </a:r>
                      <a:endParaRPr sz="14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u="none" strike="noStrike" cap="none">
                        <a:latin typeface="Open Sans" panose="020B0606030504020204"/>
                        <a:ea typeface="Open Sans" panose="020B0606030504020204"/>
                        <a:cs typeface="Open Sans" panose="020B0606030504020204"/>
                        <a:sym typeface="Open Sans" panose="020B060603050402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US">
                          <a:latin typeface="Open Sans" panose="020B0606030504020204"/>
                          <a:ea typeface="Open Sans" panose="020B0606030504020204"/>
                          <a:cs typeface="Open Sans" panose="020B0606030504020204"/>
                          <a:sym typeface="Open Sans" panose="020B0606030504020204"/>
                        </a:rPr>
                        <a:t>Disco SSD 120 GB Y Disco seagate 1 TB</a:t>
                      </a:r>
                      <a:endParaRPr sz="14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Open Sans" panose="020B0606030504020204"/>
                          <a:ea typeface="Open Sans" panose="020B0606030504020204"/>
                          <a:cs typeface="Open Sans" panose="020B0606030504020204"/>
                          <a:sym typeface="Open Sans" panose="020B0606030504020204"/>
                        </a:rPr>
                        <a:t>GPU</a:t>
                      </a:r>
                      <a:endParaRPr sz="14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Open Sans" panose="020B0606030504020204"/>
                          <a:ea typeface="Open Sans" panose="020B0606030504020204"/>
                          <a:cs typeface="Open Sans" panose="020B0606030504020204"/>
                          <a:sym typeface="Open Sans" panose="020B0606030504020204"/>
                        </a:rPr>
                        <a:t>GeForce GT 1030 2GD4 LP OC</a:t>
                      </a:r>
                      <a:endParaRPr sz="14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5"/>
          <p:cNvSpPr txBox="1"/>
          <p:nvPr/>
        </p:nvSpPr>
        <p:spPr>
          <a:xfrm>
            <a:off x="617525" y="608025"/>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panose="020B0604020202020204"/>
              <a:buNone/>
            </a:pPr>
            <a:r>
              <a:rPr lang="en-US" sz="3000" b="1" i="0" u="none" strike="noStrike" cap="none">
                <a:solidFill>
                  <a:srgbClr val="EC183F"/>
                </a:solidFill>
                <a:latin typeface="Rajdhani" panose="02000000000000000000"/>
                <a:ea typeface="Rajdhani" panose="02000000000000000000"/>
                <a:cs typeface="Rajdhani" panose="02000000000000000000"/>
                <a:sym typeface="Rajdhani" panose="02000000000000000000"/>
              </a:rPr>
              <a:t>Gama media - AMD</a:t>
            </a:r>
            <a:endParaRPr sz="3000" b="1" i="0" u="none" strike="noStrike" cap="none">
              <a:solidFill>
                <a:srgbClr val="EC183F"/>
              </a:solidFill>
              <a:latin typeface="Rajdhani" panose="02000000000000000000"/>
              <a:ea typeface="Rajdhani" panose="02000000000000000000"/>
              <a:cs typeface="Rajdhani" panose="02000000000000000000"/>
              <a:sym typeface="Rajdhani" panose="02000000000000000000"/>
            </a:endParaRPr>
          </a:p>
        </p:txBody>
      </p:sp>
      <p:sp>
        <p:nvSpPr>
          <p:cNvPr id="194" name="Google Shape;194;p15"/>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600"/>
              <a:buFont typeface="Arial" panose="020B0604020202020204"/>
              <a:buNone/>
            </a:pPr>
            <a:endParaRPr sz="1600" b="0" i="0" u="none" strike="noStrike" cap="none">
              <a:solidFill>
                <a:srgbClr val="434343"/>
              </a:solidFill>
              <a:latin typeface="Open Sans" panose="020B0606030504020204"/>
              <a:ea typeface="Open Sans" panose="020B0606030504020204"/>
              <a:cs typeface="Open Sans" panose="020B0606030504020204"/>
              <a:sym typeface="Open Sans" panose="020B0606030504020204"/>
            </a:endParaRPr>
          </a:p>
        </p:txBody>
      </p:sp>
      <p:sp>
        <p:nvSpPr>
          <p:cNvPr id="195" name="Google Shape;195;p15"/>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196" name="Google Shape;196;p15"/>
          <p:cNvGraphicFramePr/>
          <p:nvPr/>
        </p:nvGraphicFramePr>
        <p:xfrm>
          <a:off x="952500" y="1534325"/>
          <a:ext cx="7239000" cy="2868108"/>
        </p:xfrm>
        <a:graphic>
          <a:graphicData uri="http://schemas.openxmlformats.org/drawingml/2006/table">
            <a:tbl>
              <a:tblPr>
                <a:noFill/>
                <a:tableStyleId>{4BE1CBA1-4B78-4DB6-8394-D4F66EFABE4A}</a:tableStyleId>
              </a:tblPr>
              <a:tblGrid>
                <a:gridCol w="1891200">
                  <a:extLst>
                    <a:ext uri="{9D8B030D-6E8A-4147-A177-3AD203B41FA5}">
                      <a16:colId xmlns:a16="http://schemas.microsoft.com/office/drawing/2014/main" val="20000"/>
                    </a:ext>
                  </a:extLst>
                </a:gridCol>
                <a:gridCol w="5347800">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200" u="none" strike="noStrike" cap="none">
                          <a:latin typeface="Open Sans" panose="020B0606030504020204"/>
                          <a:ea typeface="Open Sans" panose="020B0606030504020204"/>
                          <a:cs typeface="Open Sans" panose="020B0606030504020204"/>
                          <a:sym typeface="Open Sans" panose="020B0606030504020204"/>
                        </a:rPr>
                        <a:t>Procesador</a:t>
                      </a:r>
                      <a:endParaRPr sz="12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solidFill>
                      <a:srgbClr val="EFEFEF"/>
                    </a:solidFill>
                  </a:tcPr>
                </a:tc>
                <a:tc>
                  <a:txBody>
                    <a:bodyPr/>
                    <a:lstStyle/>
                    <a:p>
                      <a:pPr marL="0" lvl="0" indent="0" algn="l" rtl="0">
                        <a:lnSpc>
                          <a:spcPct val="115000"/>
                        </a:lnSpc>
                        <a:spcBef>
                          <a:spcPts val="0"/>
                        </a:spcBef>
                        <a:spcAft>
                          <a:spcPts val="0"/>
                        </a:spcAft>
                        <a:buClr>
                          <a:schemeClr val="dk1"/>
                        </a:buClr>
                        <a:buSzPts val="1100"/>
                        <a:buFont typeface="Arial" panose="020B0604020202020204"/>
                        <a:buNone/>
                      </a:pPr>
                      <a:r>
                        <a:rPr lang="en-US" sz="1200">
                          <a:solidFill>
                            <a:schemeClr val="dk1"/>
                          </a:solidFill>
                          <a:highlight>
                            <a:schemeClr val="lt1"/>
                          </a:highlight>
                          <a:latin typeface="Open Sans" panose="020B0606030504020204"/>
                          <a:ea typeface="Open Sans" panose="020B0606030504020204"/>
                          <a:cs typeface="Open Sans" panose="020B0606030504020204"/>
                          <a:sym typeface="Open Sans" panose="020B0606030504020204"/>
                        </a:rPr>
                        <a:t>AMD Socket AM4 A-Series APU (Bristol Ridge) y CPU de la serie Ryzen (Summit Ridge y Raven Ridge) </a:t>
                      </a:r>
                      <a:endParaRPr sz="1200">
                        <a:solidFill>
                          <a:schemeClr val="dk1"/>
                        </a:solidFill>
                        <a:highlight>
                          <a:schemeClr val="lt1"/>
                        </a:highlight>
                        <a:latin typeface="Open Sans" panose="020B0606030504020204"/>
                        <a:ea typeface="Open Sans" panose="020B0606030504020204"/>
                        <a:cs typeface="Open Sans" panose="020B0606030504020204"/>
                        <a:sym typeface="Open Sans" panose="020B0606030504020204"/>
                      </a:endParaRPr>
                    </a:p>
                    <a:p>
                      <a:pPr marL="0" marR="0" lvl="0" indent="0" algn="l" rtl="0">
                        <a:lnSpc>
                          <a:spcPct val="100000"/>
                        </a:lnSpc>
                        <a:spcBef>
                          <a:spcPts val="600"/>
                        </a:spcBef>
                        <a:spcAft>
                          <a:spcPts val="0"/>
                        </a:spcAft>
                        <a:buClr>
                          <a:srgbClr val="000000"/>
                        </a:buClr>
                        <a:buSzPts val="1400"/>
                        <a:buFont typeface="Arial" panose="020B0604020202020204"/>
                        <a:buNone/>
                      </a:pPr>
                      <a:endParaRPr sz="1200">
                        <a:solidFill>
                          <a:schemeClr val="dk1"/>
                        </a:solidFill>
                        <a:highlight>
                          <a:schemeClr val="lt1"/>
                        </a:highlight>
                        <a:latin typeface="Open Sans" panose="020B0606030504020204"/>
                        <a:ea typeface="Open Sans" panose="020B0606030504020204"/>
                        <a:cs typeface="Open Sans" panose="020B0606030504020204"/>
                        <a:sym typeface="Open Sans" panose="020B0606030504020204"/>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200" u="none" strike="noStrike" cap="none">
                          <a:latin typeface="Open Sans" panose="020B0606030504020204"/>
                          <a:ea typeface="Open Sans" panose="020B0606030504020204"/>
                          <a:cs typeface="Open Sans" panose="020B0606030504020204"/>
                          <a:sym typeface="Open Sans" panose="020B0606030504020204"/>
                        </a:rPr>
                        <a:t>Placa madre</a:t>
                      </a:r>
                      <a:endParaRPr sz="12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200" u="none" strike="noStrike" cap="none">
                          <a:solidFill>
                            <a:schemeClr val="dk1"/>
                          </a:solidFill>
                          <a:highlight>
                            <a:schemeClr val="lt1"/>
                          </a:highlight>
                          <a:latin typeface="Open Sans" panose="020B0606030504020204"/>
                          <a:ea typeface="Open Sans" panose="020B0606030504020204"/>
                          <a:cs typeface="Open Sans" panose="020B0606030504020204"/>
                          <a:sym typeface="Open Sans" panose="020B0606030504020204"/>
                        </a:rPr>
                        <a:t> A320M Asrock</a:t>
                      </a:r>
                      <a:endParaRPr sz="1200" u="none" strike="noStrike" cap="none">
                        <a:solidFill>
                          <a:schemeClr val="dk1"/>
                        </a:solidFill>
                        <a:highlight>
                          <a:schemeClr val="lt1"/>
                        </a:highlight>
                        <a:latin typeface="Open Sans" panose="020B0606030504020204"/>
                        <a:ea typeface="Open Sans" panose="020B0606030504020204"/>
                        <a:cs typeface="Open Sans" panose="020B0606030504020204"/>
                        <a:sym typeface="Open Sans" panose="020B0606030504020204"/>
                      </a:endParaRPr>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200" u="none" strike="noStrike" cap="none">
                          <a:latin typeface="Open Sans" panose="020B0606030504020204"/>
                          <a:ea typeface="Open Sans" panose="020B0606030504020204"/>
                          <a:cs typeface="Open Sans" panose="020B0606030504020204"/>
                          <a:sym typeface="Open Sans" panose="020B0606030504020204"/>
                        </a:rPr>
                        <a:t>Memoria principal</a:t>
                      </a:r>
                      <a:endParaRPr sz="12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solidFill>
                      <a:srgbClr val="EFEFEF"/>
                    </a:solidFill>
                  </a:tcPr>
                </a:tc>
                <a:tc>
                  <a:txBody>
                    <a:bodyPr/>
                    <a:lstStyle/>
                    <a:p>
                      <a:pPr marL="0" lvl="0" indent="0" algn="l" rtl="0">
                        <a:lnSpc>
                          <a:spcPct val="115000"/>
                        </a:lnSpc>
                        <a:spcBef>
                          <a:spcPts val="0"/>
                        </a:spcBef>
                        <a:spcAft>
                          <a:spcPts val="0"/>
                        </a:spcAft>
                        <a:buClr>
                          <a:schemeClr val="dk1"/>
                        </a:buClr>
                        <a:buSzPts val="1100"/>
                        <a:buFont typeface="Arial" panose="020B0604020202020204"/>
                        <a:buNone/>
                      </a:pPr>
                      <a:r>
                        <a:rPr lang="en-US" sz="1200">
                          <a:solidFill>
                            <a:schemeClr val="dk1"/>
                          </a:solidFill>
                          <a:highlight>
                            <a:schemeClr val="lt1"/>
                          </a:highlight>
                          <a:latin typeface="Open Sans" panose="020B0606030504020204"/>
                          <a:ea typeface="Open Sans" panose="020B0606030504020204"/>
                          <a:cs typeface="Open Sans" panose="020B0606030504020204"/>
                          <a:sym typeface="Open Sans" panose="020B0606030504020204"/>
                        </a:rPr>
                        <a:t>Crucial Ballistix MAX RGB 16GB Kit (2 x 8GB) DDR4-4400 Desktop Gaming Memory (Black)-</a:t>
                      </a:r>
                      <a:r>
                        <a:rPr lang="en-US" sz="1200">
                          <a:solidFill>
                            <a:schemeClr val="dk1"/>
                          </a:solidFill>
                          <a:highlight>
                            <a:schemeClr val="lt1"/>
                          </a:highlight>
                          <a:uFill>
                            <a:noFill/>
                          </a:uFill>
                          <a:latin typeface="Open Sans" panose="020B0606030504020204"/>
                          <a:ea typeface="Open Sans" panose="020B0606030504020204"/>
                          <a:cs typeface="Open Sans" panose="020B0606030504020204"/>
                          <a:sym typeface="Open Sans" panose="020B0606030504020204"/>
                          <a:hlinkClick r:id="rId3"/>
                        </a:rPr>
                        <a:t>Adata DDR4 2400 2OZ 1x8GB</a:t>
                      </a:r>
                      <a:endParaRPr sz="1200">
                        <a:solidFill>
                          <a:schemeClr val="dk1"/>
                        </a:solidFill>
                        <a:highlight>
                          <a:schemeClr val="lt1"/>
                        </a:highlight>
                        <a:latin typeface="Open Sans" panose="020B0606030504020204"/>
                        <a:ea typeface="Open Sans" panose="020B0606030504020204"/>
                        <a:cs typeface="Open Sans" panose="020B0606030504020204"/>
                        <a:sym typeface="Open Sans" panose="020B0606030504020204"/>
                      </a:endParaRPr>
                    </a:p>
                    <a:p>
                      <a:pPr marL="0" marR="0" lvl="0" indent="0" algn="l" rtl="0">
                        <a:lnSpc>
                          <a:spcPct val="100000"/>
                        </a:lnSpc>
                        <a:spcBef>
                          <a:spcPts val="600"/>
                        </a:spcBef>
                        <a:spcAft>
                          <a:spcPts val="0"/>
                        </a:spcAft>
                        <a:buClr>
                          <a:srgbClr val="000000"/>
                        </a:buClr>
                        <a:buSzPts val="1400"/>
                        <a:buFont typeface="Arial" panose="020B0604020202020204"/>
                        <a:buNone/>
                      </a:pPr>
                      <a:endParaRPr sz="1200">
                        <a:solidFill>
                          <a:schemeClr val="dk1"/>
                        </a:solidFill>
                        <a:highlight>
                          <a:schemeClr val="lt1"/>
                        </a:highlight>
                        <a:latin typeface="Open Sans" panose="020B0606030504020204"/>
                        <a:ea typeface="Open Sans" panose="020B0606030504020204"/>
                        <a:cs typeface="Open Sans" panose="020B0606030504020204"/>
                        <a:sym typeface="Open Sans" panose="020B0606030504020204"/>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200" u="none" strike="noStrike" cap="none">
                          <a:latin typeface="Open Sans" panose="020B0606030504020204"/>
                          <a:ea typeface="Open Sans" panose="020B0606030504020204"/>
                          <a:cs typeface="Open Sans" panose="020B0606030504020204"/>
                          <a:sym typeface="Open Sans" panose="020B0606030504020204"/>
                        </a:rPr>
                        <a:t>Memoria secundaria</a:t>
                      </a:r>
                      <a:endParaRPr sz="12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200">
                          <a:solidFill>
                            <a:schemeClr val="dk1"/>
                          </a:solidFill>
                          <a:highlight>
                            <a:schemeClr val="lt1"/>
                          </a:highlight>
                          <a:uFill>
                            <a:noFill/>
                          </a:uFill>
                          <a:latin typeface="Open Sans" panose="020B0606030504020204"/>
                          <a:ea typeface="Open Sans" panose="020B0606030504020204"/>
                          <a:cs typeface="Open Sans" panose="020B0606030504020204"/>
                          <a:sym typeface="Open Sans" panose="020B0606030504020204"/>
                          <a:hlinkClick r:id="rId4"/>
                        </a:rPr>
                        <a:t>Kingston A400 120GB</a:t>
                      </a:r>
                      <a:endParaRPr sz="1200" u="none" strike="noStrike" cap="none">
                        <a:solidFill>
                          <a:schemeClr val="dk1"/>
                        </a:solidFill>
                        <a:highlight>
                          <a:schemeClr val="lt1"/>
                        </a:highlight>
                        <a:latin typeface="Open Sans" panose="020B0606030504020204"/>
                        <a:ea typeface="Open Sans" panose="020B0606030504020204"/>
                        <a:cs typeface="Open Sans" panose="020B0606030504020204"/>
                        <a:sym typeface="Open Sans" panose="020B0606030504020204"/>
                      </a:endParaRPr>
                    </a:p>
                  </a:txBody>
                  <a:tcPr marL="91425" marR="91425" marT="91425" marB="91425"/>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200" u="none" strike="noStrike" cap="none">
                          <a:latin typeface="Open Sans" panose="020B0606030504020204"/>
                          <a:ea typeface="Open Sans" panose="020B0606030504020204"/>
                          <a:cs typeface="Open Sans" panose="020B0606030504020204"/>
                          <a:sym typeface="Open Sans" panose="020B0606030504020204"/>
                        </a:rPr>
                        <a:t>GPU</a:t>
                      </a:r>
                      <a:endParaRPr sz="12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200">
                          <a:solidFill>
                            <a:schemeClr val="dk1"/>
                          </a:solidFill>
                          <a:highlight>
                            <a:schemeClr val="lt1"/>
                          </a:highlight>
                          <a:uFill>
                            <a:noFill/>
                          </a:uFill>
                          <a:latin typeface="Open Sans" panose="020B0606030504020204"/>
                          <a:ea typeface="Open Sans" panose="020B0606030504020204"/>
                          <a:cs typeface="Open Sans" panose="020B0606030504020204"/>
                          <a:sym typeface="Open Sans" panose="020B0606030504020204"/>
                          <a:hlinkClick r:id="rId5"/>
                        </a:rPr>
                        <a:t>Nvidia GTX 1050-Ti</a:t>
                      </a:r>
                      <a:endParaRPr sz="1200" u="none" strike="noStrike" cap="none">
                        <a:solidFill>
                          <a:schemeClr val="dk1"/>
                        </a:solidFill>
                        <a:highlight>
                          <a:schemeClr val="lt1"/>
                        </a:highlight>
                        <a:latin typeface="Open Sans" panose="020B0606030504020204"/>
                        <a:ea typeface="Open Sans" panose="020B0606030504020204"/>
                        <a:cs typeface="Open Sans" panose="020B0606030504020204"/>
                        <a:sym typeface="Open Sans" panose="020B0606030504020204"/>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6"/>
          <p:cNvSpPr txBox="1"/>
          <p:nvPr/>
        </p:nvSpPr>
        <p:spPr>
          <a:xfrm>
            <a:off x="636350" y="608025"/>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panose="020B0604020202020204"/>
              <a:buNone/>
            </a:pPr>
            <a:r>
              <a:rPr lang="en-US" sz="3000" b="1" i="0" u="none" strike="noStrike" cap="none">
                <a:solidFill>
                  <a:srgbClr val="EC183F"/>
                </a:solidFill>
                <a:latin typeface="Rajdhani" panose="02000000000000000000"/>
                <a:ea typeface="Rajdhani" panose="02000000000000000000"/>
                <a:cs typeface="Rajdhani" panose="02000000000000000000"/>
                <a:sym typeface="Rajdhani" panose="02000000000000000000"/>
              </a:rPr>
              <a:t>Gama media </a:t>
            </a:r>
            <a:endParaRPr sz="3000" b="1" i="0" u="none" strike="noStrike" cap="none">
              <a:solidFill>
                <a:srgbClr val="EC183F"/>
              </a:solidFill>
              <a:latin typeface="Rajdhani" panose="02000000000000000000"/>
              <a:ea typeface="Rajdhani" panose="02000000000000000000"/>
              <a:cs typeface="Rajdhani" panose="02000000000000000000"/>
              <a:sym typeface="Rajdhani" panose="02000000000000000000"/>
            </a:endParaRPr>
          </a:p>
        </p:txBody>
      </p:sp>
      <p:sp>
        <p:nvSpPr>
          <p:cNvPr id="202" name="Google Shape;202;p16"/>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600"/>
              <a:buFont typeface="Arial" panose="020B0604020202020204"/>
              <a:buNone/>
            </a:pPr>
            <a:endParaRPr sz="1600" b="0" i="0" u="none" strike="noStrike" cap="none">
              <a:solidFill>
                <a:srgbClr val="434343"/>
              </a:solidFill>
              <a:latin typeface="Open Sans" panose="020B0606030504020204"/>
              <a:ea typeface="Open Sans" panose="020B0606030504020204"/>
              <a:cs typeface="Open Sans" panose="020B0606030504020204"/>
              <a:sym typeface="Open Sans" panose="020B0606030504020204"/>
            </a:endParaRPr>
          </a:p>
        </p:txBody>
      </p:sp>
      <p:sp>
        <p:nvSpPr>
          <p:cNvPr id="203" name="Google Shape;203;p16"/>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204" name="Google Shape;204;p16"/>
          <p:cNvGraphicFramePr/>
          <p:nvPr/>
        </p:nvGraphicFramePr>
        <p:xfrm>
          <a:off x="952500" y="2114550"/>
          <a:ext cx="7239000" cy="3000000"/>
        </p:xfrm>
        <a:graphic>
          <a:graphicData uri="http://schemas.openxmlformats.org/drawingml/2006/table">
            <a:tbl>
              <a:tblPr>
                <a:noFill/>
                <a:tableStyleId>{4BE1CBA1-4B78-4DB6-8394-D4F66EFABE4A}</a:tableStyleId>
              </a:tblPr>
              <a:tblGrid>
                <a:gridCol w="1900600">
                  <a:extLst>
                    <a:ext uri="{9D8B030D-6E8A-4147-A177-3AD203B41FA5}">
                      <a16:colId xmlns:a16="http://schemas.microsoft.com/office/drawing/2014/main" val="20000"/>
                    </a:ext>
                  </a:extLst>
                </a:gridCol>
                <a:gridCol w="5338400">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Open Sans" panose="020B0606030504020204"/>
                          <a:ea typeface="Open Sans" panose="020B0606030504020204"/>
                          <a:cs typeface="Open Sans" panose="020B0606030504020204"/>
                          <a:sym typeface="Open Sans" panose="020B0606030504020204"/>
                        </a:rPr>
                        <a:t>Procesador</a:t>
                      </a:r>
                      <a:endParaRPr sz="14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a:t>Intel core I5 9000 2.6 ghz</a:t>
                      </a:r>
                      <a:endParaRPr sz="1400" u="none" strike="noStrike" cap="none"/>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Open Sans" panose="020B0606030504020204"/>
                          <a:ea typeface="Open Sans" panose="020B0606030504020204"/>
                          <a:cs typeface="Open Sans" panose="020B0606030504020204"/>
                          <a:sym typeface="Open Sans" panose="020B0606030504020204"/>
                        </a:rPr>
                        <a:t>Placa madre</a:t>
                      </a:r>
                      <a:endParaRPr sz="14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500">
                          <a:solidFill>
                            <a:srgbClr val="666666"/>
                          </a:solidFill>
                          <a:highlight>
                            <a:srgbClr val="FFFFFF"/>
                          </a:highlight>
                          <a:latin typeface="Roboto" panose="02000000000000000000"/>
                          <a:ea typeface="Roboto" panose="02000000000000000000"/>
                          <a:cs typeface="Roboto" panose="02000000000000000000"/>
                          <a:sym typeface="Roboto" panose="02000000000000000000"/>
                        </a:rPr>
                        <a:t>ASUS Prime Z390-A</a:t>
                      </a:r>
                      <a:endParaRPr sz="1400" u="none" strike="noStrike" cap="none"/>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Open Sans" panose="020B0606030504020204"/>
                          <a:ea typeface="Open Sans" panose="020B0606030504020204"/>
                          <a:cs typeface="Open Sans" panose="020B0606030504020204"/>
                          <a:sym typeface="Open Sans" panose="020B0606030504020204"/>
                        </a:rPr>
                        <a:t>Memoria principal</a:t>
                      </a:r>
                      <a:endParaRPr sz="14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500">
                          <a:solidFill>
                            <a:srgbClr val="666666"/>
                          </a:solidFill>
                          <a:highlight>
                            <a:srgbClr val="FFFFFF"/>
                          </a:highlight>
                          <a:latin typeface="Roboto" panose="02000000000000000000"/>
                          <a:ea typeface="Roboto" panose="02000000000000000000"/>
                          <a:cs typeface="Roboto" panose="02000000000000000000"/>
                          <a:sym typeface="Roboto" panose="02000000000000000000"/>
                        </a:rPr>
                        <a:t> DDR4 2666 MHz 16 gb</a:t>
                      </a:r>
                      <a:endParaRPr sz="1400" u="none" strike="noStrike" cap="none"/>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Open Sans" panose="020B0606030504020204"/>
                          <a:ea typeface="Open Sans" panose="020B0606030504020204"/>
                          <a:cs typeface="Open Sans" panose="020B0606030504020204"/>
                          <a:sym typeface="Open Sans" panose="020B0606030504020204"/>
                        </a:rPr>
                        <a:t>Memoria secundaria</a:t>
                      </a:r>
                      <a:endParaRPr sz="14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a:t>Disco ssd 240 gb</a:t>
                      </a:r>
                      <a:endParaRPr sz="1400" u="none" strike="noStrike" cap="none"/>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Open Sans" panose="020B0606030504020204"/>
                          <a:ea typeface="Open Sans" panose="020B0606030504020204"/>
                          <a:cs typeface="Open Sans" panose="020B0606030504020204"/>
                          <a:sym typeface="Open Sans" panose="020B0606030504020204"/>
                        </a:rPr>
                        <a:t>GPU</a:t>
                      </a:r>
                      <a:endParaRPr sz="14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solidFill>
                      <a:srgbClr val="EFEFEF"/>
                    </a:solidFill>
                  </a:tcPr>
                </a:tc>
                <a:tc>
                  <a:txBody>
                    <a:bodyPr/>
                    <a:lstStyle/>
                    <a:p>
                      <a:pPr marL="0" lvl="0" indent="0" algn="l" rtl="0">
                        <a:spcBef>
                          <a:spcPts val="0"/>
                        </a:spcBef>
                        <a:spcAft>
                          <a:spcPts val="0"/>
                        </a:spcAft>
                        <a:buClr>
                          <a:schemeClr val="dk1"/>
                        </a:buClr>
                        <a:buSzPts val="1400"/>
                        <a:buFont typeface="Arial" panose="020B0604020202020204"/>
                        <a:buNone/>
                      </a:pPr>
                      <a:r>
                        <a:rPr lang="en-US" sz="1050">
                          <a:solidFill>
                            <a:schemeClr val="dk1"/>
                          </a:solidFill>
                          <a:highlight>
                            <a:schemeClr val="lt1"/>
                          </a:highlight>
                          <a:uFill>
                            <a:noFill/>
                          </a:uFill>
                          <a:latin typeface="Open Sans" panose="020B0606030504020204"/>
                          <a:ea typeface="Open Sans" panose="020B0606030504020204"/>
                          <a:cs typeface="Open Sans" panose="020B0606030504020204"/>
                          <a:sym typeface="Open Sans" panose="020B0606030504020204"/>
                          <a:hlinkClick r:id="rId3"/>
                        </a:rPr>
                        <a:t>Nvidia GTX 1050-Ti</a:t>
                      </a:r>
                      <a:endParaRPr sz="1400" u="none" strike="noStrike" cap="none">
                        <a:solidFill>
                          <a:schemeClr val="dk1"/>
                        </a:solidFill>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05" name="Google Shape;205;p16"/>
          <p:cNvSpPr txBox="1"/>
          <p:nvPr/>
        </p:nvSpPr>
        <p:spPr>
          <a:xfrm>
            <a:off x="636350" y="1534325"/>
            <a:ext cx="8070600" cy="2754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1100"/>
              <a:buFont typeface="Arial" panose="020B0604020202020204"/>
              <a:buNone/>
            </a:pPr>
            <a:r>
              <a:rPr lang="en-US" sz="1600" b="0" i="0" u="none" strike="noStrike" cap="none">
                <a:solidFill>
                  <a:srgbClr val="434343"/>
                </a:solidFill>
                <a:latin typeface="Open Sans" panose="020B0606030504020204"/>
                <a:ea typeface="Open Sans" panose="020B0606030504020204"/>
                <a:cs typeface="Open Sans" panose="020B0606030504020204"/>
                <a:sym typeface="Open Sans" panose="020B0606030504020204"/>
              </a:rPr>
              <a:t>Esta computadora debe ser armada a libre criterio del estudiante.</a:t>
            </a:r>
            <a:endParaRPr sz="1600" b="0" i="0" u="none" strike="noStrike" cap="none">
              <a:solidFill>
                <a:srgbClr val="434343"/>
              </a:solidFill>
              <a:latin typeface="Open Sans" panose="020B0606030504020204"/>
              <a:ea typeface="Open Sans" panose="020B0606030504020204"/>
              <a:cs typeface="Open Sans" panose="020B0606030504020204"/>
              <a:sym typeface="Open Sans" panose="020B0606030504020204"/>
            </a:endParaRPr>
          </a:p>
          <a:p>
            <a:pPr marL="0" marR="0" lvl="0" indent="0" algn="l" rtl="0">
              <a:lnSpc>
                <a:spcPct val="150000"/>
              </a:lnSpc>
              <a:spcBef>
                <a:spcPts val="0"/>
              </a:spcBef>
              <a:spcAft>
                <a:spcPts val="0"/>
              </a:spcAft>
              <a:buClr>
                <a:srgbClr val="000000"/>
              </a:buClr>
              <a:buSzPts val="1600"/>
              <a:buFont typeface="Arial" panose="020B0604020202020204"/>
              <a:buNone/>
            </a:pPr>
            <a:endParaRPr sz="1600" b="0" i="0" u="none" strike="noStrike" cap="none">
              <a:solidFill>
                <a:srgbClr val="434343"/>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7"/>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panose="020B0604020202020204"/>
              <a:buNone/>
            </a:pPr>
            <a:r>
              <a:rPr lang="en-US" sz="3000" b="1" i="0" u="none" strike="noStrike" cap="none">
                <a:solidFill>
                  <a:srgbClr val="EC183F"/>
                </a:solidFill>
                <a:latin typeface="Rajdhani" panose="02000000000000000000"/>
                <a:ea typeface="Rajdhani" panose="02000000000000000000"/>
                <a:cs typeface="Rajdhani" panose="02000000000000000000"/>
                <a:sym typeface="Rajdhani" panose="02000000000000000000"/>
              </a:rPr>
              <a:t>Gama alta</a:t>
            </a:r>
            <a:endParaRPr sz="3000" b="1" i="0" u="none" strike="noStrike" cap="none">
              <a:solidFill>
                <a:srgbClr val="EC183F"/>
              </a:solidFill>
              <a:latin typeface="Rajdhani" panose="02000000000000000000"/>
              <a:ea typeface="Rajdhani" panose="02000000000000000000"/>
              <a:cs typeface="Rajdhani" panose="02000000000000000000"/>
              <a:sym typeface="Rajdhani" panose="02000000000000000000"/>
            </a:endParaRPr>
          </a:p>
        </p:txBody>
      </p:sp>
      <p:sp>
        <p:nvSpPr>
          <p:cNvPr id="211" name="Google Shape;211;p17"/>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rgbClr val="000000"/>
              </a:buClr>
              <a:buSzPts val="1600"/>
              <a:buFont typeface="Arial" panose="020B0604020202020204"/>
              <a:buNone/>
            </a:pPr>
            <a:r>
              <a:rPr lang="en-US" sz="1600" b="0" i="0" u="none" strike="noStrike" cap="none">
                <a:solidFill>
                  <a:srgbClr val="434343"/>
                </a:solidFill>
                <a:latin typeface="Open Sans" panose="020B0606030504020204"/>
                <a:ea typeface="Open Sans" panose="020B0606030504020204"/>
                <a:cs typeface="Open Sans" panose="020B0606030504020204"/>
                <a:sym typeface="Open Sans" panose="020B0606030504020204"/>
              </a:rPr>
              <a:t>Los equipos considerados de gama alta son aquellos que requieren las mejores prestaciones del mercado. Son utilizados para tareas que requieren mucho procesamiento, como minería de datos, big data, gaming, entre otras. Generalmente utilizan GPU.</a:t>
            </a:r>
            <a:endParaRPr sz="1600" b="0" i="0" u="none" strike="noStrike" cap="none">
              <a:solidFill>
                <a:srgbClr val="434343"/>
              </a:solidFill>
              <a:latin typeface="Open Sans" panose="020B0606030504020204"/>
              <a:ea typeface="Open Sans" panose="020B0606030504020204"/>
              <a:cs typeface="Open Sans" panose="020B0606030504020204"/>
              <a:sym typeface="Open Sans" panose="020B0606030504020204"/>
            </a:endParaRPr>
          </a:p>
        </p:txBody>
      </p:sp>
      <p:pic>
        <p:nvPicPr>
          <p:cNvPr id="212" name="Google Shape;212;p17"/>
          <p:cNvPicPr preferRelativeResize="0"/>
          <p:nvPr/>
        </p:nvPicPr>
        <p:blipFill rotWithShape="1">
          <a:blip r:embed="rId3"/>
          <a:srcRect/>
          <a:stretch>
            <a:fillRect/>
          </a:stretch>
        </p:blipFill>
        <p:spPr>
          <a:xfrm>
            <a:off x="3786636" y="1152101"/>
            <a:ext cx="5357363" cy="301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8"/>
          <p:cNvSpPr txBox="1"/>
          <p:nvPr/>
        </p:nvSpPr>
        <p:spPr>
          <a:xfrm>
            <a:off x="636375" y="608025"/>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panose="020B0604020202020204"/>
              <a:buNone/>
            </a:pPr>
            <a:r>
              <a:rPr lang="en-US" sz="3000" b="1" i="0" u="none" strike="noStrike" cap="none">
                <a:solidFill>
                  <a:srgbClr val="EC183F"/>
                </a:solidFill>
                <a:latin typeface="Rajdhani" panose="02000000000000000000"/>
                <a:ea typeface="Rajdhani" panose="02000000000000000000"/>
                <a:cs typeface="Rajdhani" panose="02000000000000000000"/>
                <a:sym typeface="Rajdhani" panose="02000000000000000000"/>
              </a:rPr>
              <a:t>Gama alta - Intel</a:t>
            </a:r>
            <a:endParaRPr sz="3000" b="1" i="0" u="none" strike="noStrike" cap="none">
              <a:solidFill>
                <a:srgbClr val="EC183F"/>
              </a:solidFill>
              <a:latin typeface="Rajdhani" panose="02000000000000000000"/>
              <a:ea typeface="Rajdhani" panose="02000000000000000000"/>
              <a:cs typeface="Rajdhani" panose="02000000000000000000"/>
              <a:sym typeface="Rajdhani" panose="02000000000000000000"/>
            </a:endParaRPr>
          </a:p>
        </p:txBody>
      </p:sp>
      <p:sp>
        <p:nvSpPr>
          <p:cNvPr id="218" name="Google Shape;218;p18"/>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600"/>
              <a:buFont typeface="Arial" panose="020B0604020202020204"/>
              <a:buNone/>
            </a:pPr>
            <a:endParaRPr sz="1600" b="0" i="0" u="none" strike="noStrike" cap="none">
              <a:solidFill>
                <a:srgbClr val="434343"/>
              </a:solidFill>
              <a:latin typeface="Open Sans" panose="020B0606030504020204"/>
              <a:ea typeface="Open Sans" panose="020B0606030504020204"/>
              <a:cs typeface="Open Sans" panose="020B0606030504020204"/>
              <a:sym typeface="Open Sans" panose="020B0606030504020204"/>
            </a:endParaRPr>
          </a:p>
        </p:txBody>
      </p:sp>
      <p:sp>
        <p:nvSpPr>
          <p:cNvPr id="219" name="Google Shape;219;p18"/>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220" name="Google Shape;220;p18"/>
          <p:cNvGraphicFramePr/>
          <p:nvPr/>
        </p:nvGraphicFramePr>
        <p:xfrm>
          <a:off x="952500" y="1809750"/>
          <a:ext cx="7239000" cy="3000000"/>
        </p:xfrm>
        <a:graphic>
          <a:graphicData uri="http://schemas.openxmlformats.org/drawingml/2006/table">
            <a:tbl>
              <a:tblPr>
                <a:noFill/>
                <a:tableStyleId>{4BE1CBA1-4B78-4DB6-8394-D4F66EFABE4A}</a:tableStyleId>
              </a:tblPr>
              <a:tblGrid>
                <a:gridCol w="2051025">
                  <a:extLst>
                    <a:ext uri="{9D8B030D-6E8A-4147-A177-3AD203B41FA5}">
                      <a16:colId xmlns:a16="http://schemas.microsoft.com/office/drawing/2014/main" val="20000"/>
                    </a:ext>
                  </a:extLst>
                </a:gridCol>
                <a:gridCol w="5187975">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Open Sans" panose="020B0606030504020204"/>
                          <a:ea typeface="Open Sans" panose="020B0606030504020204"/>
                          <a:cs typeface="Open Sans" panose="020B0606030504020204"/>
                          <a:sym typeface="Open Sans" panose="020B0606030504020204"/>
                        </a:rPr>
                        <a:t>Procesador</a:t>
                      </a:r>
                      <a:endParaRPr sz="14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Open Sans" panose="020B0606030504020204"/>
                          <a:ea typeface="Open Sans" panose="020B0606030504020204"/>
                          <a:cs typeface="Open Sans" panose="020B0606030504020204"/>
                          <a:sym typeface="Open Sans" panose="020B0606030504020204"/>
                        </a:rPr>
                        <a:t>Core i7-10700</a:t>
                      </a:r>
                      <a:endParaRPr sz="14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Open Sans" panose="020B0606030504020204"/>
                          <a:ea typeface="Open Sans" panose="020B0606030504020204"/>
                          <a:cs typeface="Open Sans" panose="020B0606030504020204"/>
                          <a:sym typeface="Open Sans" panose="020B0606030504020204"/>
                        </a:rPr>
                        <a:t>Placa Madre</a:t>
                      </a:r>
                      <a:endParaRPr sz="14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250">
                          <a:solidFill>
                            <a:srgbClr val="3C4043"/>
                          </a:solidFill>
                          <a:highlight>
                            <a:srgbClr val="FFFFFF"/>
                          </a:highlight>
                          <a:latin typeface="Roboto" panose="02000000000000000000"/>
                          <a:ea typeface="Roboto" panose="02000000000000000000"/>
                          <a:cs typeface="Roboto" panose="02000000000000000000"/>
                          <a:sym typeface="Roboto" panose="02000000000000000000"/>
                        </a:rPr>
                        <a:t>ASUS ROG Strix Z590-E </a:t>
                      </a:r>
                      <a:endParaRPr sz="16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Open Sans" panose="020B0606030504020204"/>
                          <a:ea typeface="Open Sans" panose="020B0606030504020204"/>
                          <a:cs typeface="Open Sans" panose="020B0606030504020204"/>
                          <a:sym typeface="Open Sans" panose="020B0606030504020204"/>
                        </a:rPr>
                        <a:t>Memoria principal</a:t>
                      </a:r>
                      <a:endParaRPr sz="14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solidFill>
                      <a:srgbClr val="EFEFEF"/>
                    </a:solidFill>
                  </a:tcPr>
                </a:tc>
                <a:tc>
                  <a:txBody>
                    <a:bodyPr/>
                    <a:lstStyle/>
                    <a:p>
                      <a:pPr marL="0" lvl="0" indent="0" algn="l" rtl="0">
                        <a:spcBef>
                          <a:spcPts val="0"/>
                        </a:spcBef>
                        <a:spcAft>
                          <a:spcPts val="0"/>
                        </a:spcAft>
                        <a:buClr>
                          <a:schemeClr val="dk1"/>
                        </a:buClr>
                        <a:buSzPts val="1400"/>
                        <a:buFont typeface="Arial" panose="020B0604020202020204"/>
                        <a:buNone/>
                      </a:pPr>
                      <a:r>
                        <a:rPr lang="en-US" sz="1600"/>
                        <a:t> </a:t>
                      </a:r>
                      <a:r>
                        <a:rPr lang="en-US" sz="1250">
                          <a:solidFill>
                            <a:schemeClr val="dk1"/>
                          </a:solidFill>
                          <a:highlight>
                            <a:srgbClr val="FFFFFF"/>
                          </a:highlight>
                          <a:uFill>
                            <a:noFill/>
                          </a:uFill>
                          <a:latin typeface="Open Sans" panose="020B0606030504020204"/>
                          <a:ea typeface="Open Sans" panose="020B0606030504020204"/>
                          <a:cs typeface="Open Sans" panose="020B0606030504020204"/>
                          <a:sym typeface="Open Sans" panose="020B0606030504020204"/>
                          <a:hlinkClick r:id="rId3"/>
                        </a:rPr>
                        <a:t>Adata DDR4 2400 2OZ 1x8GB</a:t>
                      </a:r>
                      <a:endParaRPr sz="1600" u="none" strike="noStrike" cap="none">
                        <a:solidFill>
                          <a:schemeClr val="dk1"/>
                        </a:solidFill>
                        <a:latin typeface="Open Sans" panose="020B0606030504020204"/>
                        <a:ea typeface="Open Sans" panose="020B0606030504020204"/>
                        <a:cs typeface="Open Sans" panose="020B0606030504020204"/>
                        <a:sym typeface="Open Sans" panose="020B0606030504020204"/>
                      </a:endParaRPr>
                    </a:p>
                  </a:txBody>
                  <a:tcPr marL="91425" marR="91425" marT="91425" marB="91425">
                    <a:solidFill>
                      <a:srgbClr val="EFEFEF"/>
                    </a:solidFill>
                  </a:tcPr>
                </a:tc>
                <a:extLst>
                  <a:ext uri="{0D108BD9-81ED-4DB2-BD59-A6C34878D82A}">
                    <a16:rowId xmlns:a16="http://schemas.microsoft.com/office/drawing/2014/main" val="10002"/>
                  </a:ext>
                </a:extLst>
              </a:tr>
              <a:tr h="496725">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Open Sans" panose="020B0606030504020204"/>
                          <a:ea typeface="Open Sans" panose="020B0606030504020204"/>
                          <a:cs typeface="Open Sans" panose="020B0606030504020204"/>
                          <a:sym typeface="Open Sans" panose="020B0606030504020204"/>
                        </a:rPr>
                        <a:t>Memoria secundaria</a:t>
                      </a:r>
                      <a:endParaRPr sz="14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600" u="none" strike="noStrike" cap="none">
                        <a:latin typeface="Open Sans" panose="020B0606030504020204"/>
                        <a:ea typeface="Open Sans" panose="020B0606030504020204"/>
                        <a:cs typeface="Open Sans" panose="020B0606030504020204"/>
                        <a:sym typeface="Open Sans" panose="020B060603050402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US" sz="1250">
                          <a:solidFill>
                            <a:srgbClr val="3C4043"/>
                          </a:solidFill>
                          <a:highlight>
                            <a:srgbClr val="FFFFFF"/>
                          </a:highlight>
                          <a:latin typeface="Roboto" panose="02000000000000000000"/>
                          <a:ea typeface="Roboto" panose="02000000000000000000"/>
                          <a:cs typeface="Roboto" panose="02000000000000000000"/>
                          <a:sym typeface="Roboto" panose="02000000000000000000"/>
                        </a:rPr>
                        <a:t>WD Black SN850 NVMe PCIe M.2 1TB</a:t>
                      </a:r>
                      <a:endParaRPr sz="16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Open Sans" panose="020B0606030504020204"/>
                          <a:ea typeface="Open Sans" panose="020B0606030504020204"/>
                          <a:cs typeface="Open Sans" panose="020B0606030504020204"/>
                          <a:sym typeface="Open Sans" panose="020B0606030504020204"/>
                        </a:rPr>
                        <a:t>GPU</a:t>
                      </a:r>
                      <a:endParaRPr sz="14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250">
                          <a:solidFill>
                            <a:schemeClr val="dk1"/>
                          </a:solidFill>
                          <a:highlight>
                            <a:srgbClr val="FFFFFF"/>
                          </a:highlight>
                          <a:latin typeface="Open Sans" panose="020B0606030504020204"/>
                          <a:ea typeface="Open Sans" panose="020B0606030504020204"/>
                          <a:cs typeface="Open Sans" panose="020B0606030504020204"/>
                          <a:sym typeface="Open Sans" panose="020B0606030504020204"/>
                        </a:rPr>
                        <a:t>Nvidia Titan RTX</a:t>
                      </a:r>
                      <a:endParaRPr sz="1600" u="none" strike="noStrike" cap="none">
                        <a:solidFill>
                          <a:schemeClr val="dk1"/>
                        </a:solidFill>
                        <a:latin typeface="Open Sans" panose="020B0606030504020204"/>
                        <a:ea typeface="Open Sans" panose="020B0606030504020204"/>
                        <a:cs typeface="Open Sans" panose="020B0606030504020204"/>
                        <a:sym typeface="Open Sans" panose="020B0606030504020204"/>
                      </a:endParaRPr>
                    </a:p>
                  </a:txBody>
                  <a:tcPr marL="91425" marR="91425" marT="91425" marB="91425">
                    <a:solidFill>
                      <a:schemeClr val="lt2"/>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9"/>
          <p:cNvSpPr txBox="1"/>
          <p:nvPr/>
        </p:nvSpPr>
        <p:spPr>
          <a:xfrm>
            <a:off x="636325" y="608025"/>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panose="020B0604020202020204"/>
              <a:buNone/>
            </a:pPr>
            <a:r>
              <a:rPr lang="en-US" sz="3000" b="1" i="0" u="none" strike="noStrike" cap="none">
                <a:solidFill>
                  <a:srgbClr val="EC183F"/>
                </a:solidFill>
                <a:latin typeface="Rajdhani" panose="02000000000000000000"/>
                <a:ea typeface="Rajdhani" panose="02000000000000000000"/>
                <a:cs typeface="Rajdhani" panose="02000000000000000000"/>
                <a:sym typeface="Rajdhani" panose="02000000000000000000"/>
              </a:rPr>
              <a:t>Gama alta - AMD</a:t>
            </a:r>
            <a:endParaRPr sz="3000" b="1" i="0" u="none" strike="noStrike" cap="none">
              <a:solidFill>
                <a:srgbClr val="EC183F"/>
              </a:solidFill>
              <a:latin typeface="Rajdhani" panose="02000000000000000000"/>
              <a:ea typeface="Rajdhani" panose="02000000000000000000"/>
              <a:cs typeface="Rajdhani" panose="02000000000000000000"/>
              <a:sym typeface="Rajdhani" panose="02000000000000000000"/>
            </a:endParaRPr>
          </a:p>
        </p:txBody>
      </p:sp>
      <p:sp>
        <p:nvSpPr>
          <p:cNvPr id="226" name="Google Shape;226;p19"/>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600"/>
              <a:buFont typeface="Arial" panose="020B0604020202020204"/>
              <a:buNone/>
            </a:pPr>
            <a:endParaRPr sz="1600" b="0" i="0" u="none" strike="noStrike" cap="none">
              <a:solidFill>
                <a:srgbClr val="434343"/>
              </a:solidFill>
              <a:latin typeface="Open Sans" panose="020B0606030504020204"/>
              <a:ea typeface="Open Sans" panose="020B0606030504020204"/>
              <a:cs typeface="Open Sans" panose="020B0606030504020204"/>
              <a:sym typeface="Open Sans" panose="020B0606030504020204"/>
            </a:endParaRPr>
          </a:p>
        </p:txBody>
      </p:sp>
      <p:sp>
        <p:nvSpPr>
          <p:cNvPr id="227" name="Google Shape;227;p19"/>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228" name="Google Shape;228;p19"/>
          <p:cNvGraphicFramePr/>
          <p:nvPr/>
        </p:nvGraphicFramePr>
        <p:xfrm>
          <a:off x="952500" y="1809750"/>
          <a:ext cx="7239000" cy="3000000"/>
        </p:xfrm>
        <a:graphic>
          <a:graphicData uri="http://schemas.openxmlformats.org/drawingml/2006/table">
            <a:tbl>
              <a:tblPr>
                <a:noFill/>
                <a:tableStyleId>{4BE1CBA1-4B78-4DB6-8394-D4F66EFABE4A}</a:tableStyleId>
              </a:tblPr>
              <a:tblGrid>
                <a:gridCol w="1919400">
                  <a:extLst>
                    <a:ext uri="{9D8B030D-6E8A-4147-A177-3AD203B41FA5}">
                      <a16:colId xmlns:a16="http://schemas.microsoft.com/office/drawing/2014/main" val="20000"/>
                    </a:ext>
                  </a:extLst>
                </a:gridCol>
                <a:gridCol w="5319600">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Open Sans" panose="020B0606030504020204"/>
                          <a:ea typeface="Open Sans" panose="020B0606030504020204"/>
                          <a:cs typeface="Open Sans" panose="020B0606030504020204"/>
                          <a:sym typeface="Open Sans" panose="020B0606030504020204"/>
                        </a:rPr>
                        <a:t>Procesador</a:t>
                      </a:r>
                      <a:endParaRPr sz="14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Open Sans" panose="020B0606030504020204"/>
                          <a:ea typeface="Open Sans" panose="020B0606030504020204"/>
                          <a:cs typeface="Open Sans" panose="020B0606030504020204"/>
                          <a:sym typeface="Open Sans" panose="020B0606030504020204"/>
                        </a:rPr>
                        <a:t>Amd Ryzen 7 3800xt</a:t>
                      </a:r>
                      <a:endParaRPr sz="14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Open Sans" panose="020B0606030504020204"/>
                          <a:ea typeface="Open Sans" panose="020B0606030504020204"/>
                          <a:cs typeface="Open Sans" panose="020B0606030504020204"/>
                          <a:sym typeface="Open Sans" panose="020B0606030504020204"/>
                        </a:rPr>
                        <a:t>Placa Madre</a:t>
                      </a:r>
                      <a:endParaRPr sz="14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solidFill>
                      <a:schemeClr val="lt1"/>
                    </a:solidFill>
                  </a:tcPr>
                </a:tc>
                <a:tc>
                  <a:txBody>
                    <a:bodyPr/>
                    <a:lstStyle/>
                    <a:p>
                      <a:pPr marL="0" lvl="0" indent="0" algn="l" rtl="0">
                        <a:lnSpc>
                          <a:spcPct val="140000"/>
                        </a:lnSpc>
                        <a:spcBef>
                          <a:spcPts val="0"/>
                        </a:spcBef>
                        <a:spcAft>
                          <a:spcPts val="0"/>
                        </a:spcAft>
                        <a:buClr>
                          <a:schemeClr val="dk1"/>
                        </a:buClr>
                        <a:buSzPts val="1100"/>
                        <a:buFont typeface="Arial" panose="020B0604020202020204"/>
                        <a:buNone/>
                      </a:pPr>
                      <a:r>
                        <a:rPr lang="en-US" sz="1300">
                          <a:solidFill>
                            <a:schemeClr val="dk1"/>
                          </a:solidFill>
                          <a:highlight>
                            <a:srgbClr val="FFFFFF"/>
                          </a:highlight>
                        </a:rPr>
                        <a:t>MSI B450 Tomahawk MAX</a:t>
                      </a: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Open Sans" panose="020B0606030504020204"/>
                          <a:ea typeface="Open Sans" panose="020B0606030504020204"/>
                          <a:cs typeface="Open Sans" panose="020B0606030504020204"/>
                          <a:sym typeface="Open Sans" panose="020B0606030504020204"/>
                        </a:rPr>
                        <a:t>Memoria principal</a:t>
                      </a:r>
                      <a:endParaRPr sz="14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a:t>32 GB G.Skill Trident Z Royal DDR4 4000MHz</a:t>
                      </a:r>
                      <a:endParaRPr sz="1400" u="none" strike="noStrike" cap="none"/>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Open Sans" panose="020B0606030504020204"/>
                          <a:ea typeface="Open Sans" panose="020B0606030504020204"/>
                          <a:cs typeface="Open Sans" panose="020B0606030504020204"/>
                          <a:sym typeface="Open Sans" panose="020B0606030504020204"/>
                        </a:rPr>
                        <a:t>Memoria secundaria</a:t>
                      </a:r>
                      <a:endParaRPr sz="14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a:t>SSD XPG SX8200 Pro PCIe Gen3x4 M.2 2280 1 TB</a:t>
                      </a:r>
                      <a:endParaRPr sz="1400" u="none" strike="noStrike" cap="none"/>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Open Sans" panose="020B0606030504020204"/>
                          <a:ea typeface="Open Sans" panose="020B0606030504020204"/>
                          <a:cs typeface="Open Sans" panose="020B0606030504020204"/>
                          <a:sym typeface="Open Sans" panose="020B0606030504020204"/>
                        </a:rPr>
                        <a:t>GPU</a:t>
                      </a:r>
                      <a:endParaRPr sz="14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a:t>NVIDIA GEFORCE RTX 2060</a:t>
                      </a: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2"/>
          <p:cNvSpPr txBox="1"/>
          <p:nvPr/>
        </p:nvSpPr>
        <p:spPr>
          <a:xfrm>
            <a:off x="3897550" y="1527975"/>
            <a:ext cx="4856400" cy="3067200"/>
          </a:xfrm>
          <a:prstGeom prst="rect">
            <a:avLst/>
          </a:prstGeom>
          <a:noFill/>
          <a:ln>
            <a:noFill/>
          </a:ln>
        </p:spPr>
        <p:txBody>
          <a:bodyPr spcFirstLastPara="1" wrap="square" lIns="91425" tIns="45700" rIns="91425" bIns="45700" anchor="ctr" anchorCtr="0">
            <a:noAutofit/>
          </a:bodyPr>
          <a:lstStyle/>
          <a:p>
            <a:pPr marL="457200" marR="0" lvl="0" indent="-355600" algn="l" rtl="0">
              <a:lnSpc>
                <a:spcPct val="130000"/>
              </a:lnSpc>
              <a:spcBef>
                <a:spcPts val="0"/>
              </a:spcBef>
              <a:spcAft>
                <a:spcPts val="0"/>
              </a:spcAft>
              <a:buClr>
                <a:srgbClr val="434343"/>
              </a:buClr>
              <a:buSzPts val="2000"/>
              <a:buFont typeface="Open Sans" panose="020B0606030504020204"/>
              <a:buAutoNum type="arabicPeriod"/>
            </a:pPr>
            <a:r>
              <a:rPr lang="en-US" sz="2000" b="1" i="0" u="sng" strike="noStrike" cap="none">
                <a:solidFill>
                  <a:schemeClr val="hlink"/>
                </a:solidFill>
                <a:latin typeface="Open Sans" panose="020B0606030504020204"/>
                <a:ea typeface="Open Sans" panose="020B0606030504020204"/>
                <a:cs typeface="Open Sans" panose="020B0606030504020204"/>
                <a:sym typeface="Open Sans" panose="020B0606030504020204"/>
                <a:hlinkClick r:id="" action="ppaction://hlinkshowjump?jump=nextslide"/>
              </a:rPr>
              <a:t>Consigna</a:t>
            </a:r>
            <a:endParaRPr sz="2000" b="1" i="0" u="none" strike="noStrike" cap="none">
              <a:solidFill>
                <a:srgbClr val="434343"/>
              </a:solidFill>
              <a:latin typeface="Open Sans" panose="020B0606030504020204"/>
              <a:ea typeface="Open Sans" panose="020B0606030504020204"/>
              <a:cs typeface="Open Sans" panose="020B0606030504020204"/>
              <a:sym typeface="Open Sans" panose="020B0606030504020204"/>
            </a:endParaRPr>
          </a:p>
          <a:p>
            <a:pPr marL="457200" marR="0" lvl="0" indent="-355600" algn="l" rtl="0">
              <a:lnSpc>
                <a:spcPct val="130000"/>
              </a:lnSpc>
              <a:spcBef>
                <a:spcPts val="0"/>
              </a:spcBef>
              <a:spcAft>
                <a:spcPts val="0"/>
              </a:spcAft>
              <a:buClr>
                <a:srgbClr val="434343"/>
              </a:buClr>
              <a:buSzPts val="2000"/>
              <a:buFont typeface="Open Sans" panose="020B0606030504020204"/>
              <a:buAutoNum type="arabicPeriod"/>
            </a:pPr>
            <a:r>
              <a:rPr lang="en-US" sz="2000" b="1" i="0" u="sng" strike="noStrike" cap="none">
                <a:solidFill>
                  <a:schemeClr val="hlink"/>
                </a:solidFill>
                <a:latin typeface="Open Sans" panose="020B0606030504020204"/>
                <a:ea typeface="Open Sans" panose="020B0606030504020204"/>
                <a:cs typeface="Open Sans" panose="020B0606030504020204"/>
                <a:sym typeface="Open Sans" panose="020B0606030504020204"/>
                <a:hlinkClick r:id="rId3" action="ppaction://hlinksldjump"/>
              </a:rPr>
              <a:t>Detalles</a:t>
            </a:r>
            <a:endParaRPr sz="2000" b="1" i="0" u="none" strike="noStrike" cap="none">
              <a:solidFill>
                <a:srgbClr val="434343"/>
              </a:solidFill>
              <a:latin typeface="Open Sans" panose="020B0606030504020204"/>
              <a:ea typeface="Open Sans" panose="020B0606030504020204"/>
              <a:cs typeface="Open Sans" panose="020B0606030504020204"/>
              <a:sym typeface="Open Sans" panose="020B0606030504020204"/>
            </a:endParaRPr>
          </a:p>
          <a:p>
            <a:pPr marL="457200" marR="0" lvl="0" indent="-355600" algn="l" rtl="0">
              <a:lnSpc>
                <a:spcPct val="130000"/>
              </a:lnSpc>
              <a:spcBef>
                <a:spcPts val="0"/>
              </a:spcBef>
              <a:spcAft>
                <a:spcPts val="0"/>
              </a:spcAft>
              <a:buClr>
                <a:srgbClr val="434343"/>
              </a:buClr>
              <a:buSzPts val="2000"/>
              <a:buFont typeface="Open Sans" panose="020B0606030504020204"/>
              <a:buAutoNum type="arabicPeriod"/>
            </a:pPr>
            <a:r>
              <a:rPr lang="en-US" sz="2000" b="1" i="0" u="sng" strike="noStrike" cap="none">
                <a:solidFill>
                  <a:schemeClr val="hlink"/>
                </a:solidFill>
                <a:latin typeface="Open Sans" panose="020B0606030504020204"/>
                <a:ea typeface="Open Sans" panose="020B0606030504020204"/>
                <a:cs typeface="Open Sans" panose="020B0606030504020204"/>
                <a:sym typeface="Open Sans" panose="020B0606030504020204"/>
                <a:hlinkClick r:id="rId4" action="ppaction://hlinksldjump"/>
              </a:rPr>
              <a:t>Especificaciones de equipos</a:t>
            </a:r>
            <a:endParaRPr sz="2000" b="1" i="0" u="none" strike="noStrike" cap="none">
              <a:solidFill>
                <a:srgbClr val="434343"/>
              </a:solidFill>
              <a:latin typeface="Open Sans" panose="020B0606030504020204"/>
              <a:ea typeface="Open Sans" panose="020B0606030504020204"/>
              <a:cs typeface="Open Sans" panose="020B0606030504020204"/>
              <a:sym typeface="Open Sans" panose="020B0606030504020204"/>
            </a:endParaRPr>
          </a:p>
          <a:p>
            <a:pPr marL="457200" marR="0" lvl="0" indent="-355600" algn="l" rtl="0">
              <a:lnSpc>
                <a:spcPct val="130000"/>
              </a:lnSpc>
              <a:spcBef>
                <a:spcPts val="0"/>
              </a:spcBef>
              <a:spcAft>
                <a:spcPts val="0"/>
              </a:spcAft>
              <a:buClr>
                <a:srgbClr val="434343"/>
              </a:buClr>
              <a:buSzPts val="2000"/>
              <a:buFont typeface="Open Sans" panose="020B0606030504020204"/>
              <a:buAutoNum type="arabicPeriod"/>
            </a:pPr>
            <a:r>
              <a:rPr lang="en-US" sz="2000" b="1" i="0" u="sng" strike="noStrike" cap="none">
                <a:solidFill>
                  <a:schemeClr val="hlink"/>
                </a:solidFill>
                <a:latin typeface="Open Sans" panose="020B0606030504020204"/>
                <a:ea typeface="Open Sans" panose="020B0606030504020204"/>
                <a:cs typeface="Open Sans" panose="020B0606030504020204"/>
                <a:sym typeface="Open Sans" panose="020B0606030504020204"/>
                <a:hlinkClick r:id="rId5" action="ppaction://hlinksldjump"/>
              </a:rPr>
              <a:t>Entrega</a:t>
            </a:r>
            <a:endParaRPr sz="2000" b="1" i="0" u="none" strike="noStrike" cap="none">
              <a:solidFill>
                <a:srgbClr val="434343"/>
              </a:solidFill>
              <a:latin typeface="Open Sans" panose="020B0606030504020204"/>
              <a:ea typeface="Open Sans" panose="020B0606030504020204"/>
              <a:cs typeface="Open Sans" panose="020B0606030504020204"/>
              <a:sym typeface="Open Sans" panose="020B0606030504020204"/>
            </a:endParaRPr>
          </a:p>
          <a:p>
            <a:pPr marL="457200" marR="0" lvl="0" indent="0" algn="l" rtl="0">
              <a:lnSpc>
                <a:spcPct val="130000"/>
              </a:lnSpc>
              <a:spcBef>
                <a:spcPts val="0"/>
              </a:spcBef>
              <a:spcAft>
                <a:spcPts val="0"/>
              </a:spcAft>
              <a:buClr>
                <a:srgbClr val="000000"/>
              </a:buClr>
              <a:buSzPts val="2000"/>
              <a:buFont typeface="Arial" panose="020B0604020202020204"/>
              <a:buNone/>
            </a:pPr>
            <a:endParaRPr sz="2000" b="1" i="0" u="none" strike="noStrike" cap="none">
              <a:solidFill>
                <a:srgbClr val="434343"/>
              </a:solidFill>
              <a:latin typeface="Rajdhani" panose="02000000000000000000"/>
              <a:ea typeface="Rajdhani" panose="02000000000000000000"/>
              <a:cs typeface="Rajdhani" panose="02000000000000000000"/>
              <a:sym typeface="Rajdhani" panose="02000000000000000000"/>
            </a:endParaRPr>
          </a:p>
        </p:txBody>
      </p:sp>
      <p:sp>
        <p:nvSpPr>
          <p:cNvPr id="93" name="Google Shape;93;p2"/>
          <p:cNvSpPr txBox="1"/>
          <p:nvPr/>
        </p:nvSpPr>
        <p:spPr>
          <a:xfrm>
            <a:off x="1672950" y="2442819"/>
            <a:ext cx="1590300" cy="8430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3100"/>
              <a:buFont typeface="Arial" panose="020B0604020202020204"/>
              <a:buNone/>
            </a:pPr>
            <a:r>
              <a:rPr lang="en-US" sz="3100" b="1" i="0" u="none" strike="noStrike" cap="none">
                <a:solidFill>
                  <a:srgbClr val="EC183F"/>
                </a:solidFill>
                <a:latin typeface="Rajdhani" panose="02000000000000000000"/>
                <a:ea typeface="Rajdhani" panose="02000000000000000000"/>
                <a:cs typeface="Rajdhani" panose="02000000000000000000"/>
                <a:sym typeface="Rajdhani" panose="02000000000000000000"/>
              </a:rPr>
              <a:t>Índice</a:t>
            </a:r>
            <a:endParaRPr sz="2700" b="1" i="0" u="none" strike="noStrike" cap="none">
              <a:solidFill>
                <a:srgbClr val="EC183F"/>
              </a:solidFill>
              <a:latin typeface="Rajdhani" panose="02000000000000000000"/>
              <a:ea typeface="Rajdhani" panose="02000000000000000000"/>
              <a:cs typeface="Rajdhani" panose="02000000000000000000"/>
              <a:sym typeface="Rajdhani" panose="02000000000000000000"/>
            </a:endParaRPr>
          </a:p>
        </p:txBody>
      </p:sp>
      <p:cxnSp>
        <p:nvCxnSpPr>
          <p:cNvPr id="94" name="Google Shape;94;p2"/>
          <p:cNvCxnSpPr/>
          <p:nvPr/>
        </p:nvCxnSpPr>
        <p:spPr>
          <a:xfrm flipH="1">
            <a:off x="3592750" y="1409375"/>
            <a:ext cx="18900" cy="303330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0"/>
          <p:cNvSpPr txBox="1"/>
          <p:nvPr/>
        </p:nvSpPr>
        <p:spPr>
          <a:xfrm>
            <a:off x="643800" y="608025"/>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panose="020B0604020202020204"/>
              <a:buNone/>
            </a:pPr>
            <a:r>
              <a:rPr lang="en-US" sz="3000" b="1" i="0" u="none" strike="noStrike" cap="none">
                <a:solidFill>
                  <a:srgbClr val="EC183F"/>
                </a:solidFill>
                <a:latin typeface="Rajdhani" panose="02000000000000000000"/>
                <a:ea typeface="Rajdhani" panose="02000000000000000000"/>
                <a:cs typeface="Rajdhani" panose="02000000000000000000"/>
                <a:sym typeface="Rajdhani" panose="02000000000000000000"/>
              </a:rPr>
              <a:t>Gama alta</a:t>
            </a:r>
            <a:endParaRPr sz="3000" b="1" i="0" u="none" strike="noStrike" cap="none">
              <a:solidFill>
                <a:srgbClr val="EC183F"/>
              </a:solidFill>
              <a:latin typeface="Rajdhani" panose="02000000000000000000"/>
              <a:ea typeface="Rajdhani" panose="02000000000000000000"/>
              <a:cs typeface="Rajdhani" panose="02000000000000000000"/>
              <a:sym typeface="Rajdhani" panose="02000000000000000000"/>
            </a:endParaRPr>
          </a:p>
          <a:p>
            <a:pPr marL="0" marR="0" lvl="0" indent="0" algn="l" rtl="0">
              <a:lnSpc>
                <a:spcPct val="90000"/>
              </a:lnSpc>
              <a:spcBef>
                <a:spcPts val="0"/>
              </a:spcBef>
              <a:spcAft>
                <a:spcPts val="0"/>
              </a:spcAft>
              <a:buClr>
                <a:srgbClr val="000000"/>
              </a:buClr>
              <a:buSzPts val="3000"/>
              <a:buFont typeface="Arial" panose="020B0604020202020204"/>
              <a:buNone/>
            </a:pPr>
            <a:endParaRPr sz="3000" b="1">
              <a:solidFill>
                <a:srgbClr val="EC183F"/>
              </a:solidFill>
              <a:latin typeface="Rajdhani" panose="02000000000000000000"/>
              <a:ea typeface="Rajdhani" panose="02000000000000000000"/>
              <a:cs typeface="Rajdhani" panose="02000000000000000000"/>
              <a:sym typeface="Rajdhani" panose="02000000000000000000"/>
            </a:endParaRPr>
          </a:p>
        </p:txBody>
      </p:sp>
      <p:sp>
        <p:nvSpPr>
          <p:cNvPr id="234" name="Google Shape;234;p20"/>
          <p:cNvSpPr txBox="1"/>
          <p:nvPr/>
        </p:nvSpPr>
        <p:spPr>
          <a:xfrm>
            <a:off x="654050" y="1534325"/>
            <a:ext cx="3615000" cy="30135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600"/>
              <a:buFont typeface="Arial" panose="020B0604020202020204"/>
              <a:buNone/>
            </a:pPr>
            <a:endParaRPr sz="1600" b="0" i="0" u="none" strike="noStrike" cap="none">
              <a:solidFill>
                <a:srgbClr val="434343"/>
              </a:solidFill>
              <a:latin typeface="Open Sans" panose="020B0606030504020204"/>
              <a:ea typeface="Open Sans" panose="020B0606030504020204"/>
              <a:cs typeface="Open Sans" panose="020B0606030504020204"/>
              <a:sym typeface="Open Sans" panose="020B0606030504020204"/>
            </a:endParaRPr>
          </a:p>
        </p:txBody>
      </p:sp>
      <p:sp>
        <p:nvSpPr>
          <p:cNvPr id="235" name="Google Shape;235;p20"/>
          <p:cNvSpPr txBox="1"/>
          <p:nvPr/>
        </p:nvSpPr>
        <p:spPr>
          <a:xfrm>
            <a:off x="868250" y="1759275"/>
            <a:ext cx="2994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236" name="Google Shape;236;p20"/>
          <p:cNvGraphicFramePr/>
          <p:nvPr/>
        </p:nvGraphicFramePr>
        <p:xfrm>
          <a:off x="952500" y="2114550"/>
          <a:ext cx="7239000" cy="3000000"/>
        </p:xfrm>
        <a:graphic>
          <a:graphicData uri="http://schemas.openxmlformats.org/drawingml/2006/table">
            <a:tbl>
              <a:tblPr>
                <a:noFill/>
                <a:tableStyleId>{4BE1CBA1-4B78-4DB6-8394-D4F66EFABE4A}</a:tableStyleId>
              </a:tblPr>
              <a:tblGrid>
                <a:gridCol w="1947600">
                  <a:extLst>
                    <a:ext uri="{9D8B030D-6E8A-4147-A177-3AD203B41FA5}">
                      <a16:colId xmlns:a16="http://schemas.microsoft.com/office/drawing/2014/main" val="20000"/>
                    </a:ext>
                  </a:extLst>
                </a:gridCol>
                <a:gridCol w="5291400">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Open Sans" panose="020B0606030504020204"/>
                          <a:ea typeface="Open Sans" panose="020B0606030504020204"/>
                          <a:cs typeface="Open Sans" panose="020B0606030504020204"/>
                          <a:sym typeface="Open Sans" panose="020B0606030504020204"/>
                        </a:rPr>
                        <a:t>Procesador</a:t>
                      </a:r>
                      <a:endParaRPr sz="14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a:latin typeface="Open Sans" panose="020B0606030504020204"/>
                          <a:ea typeface="Open Sans" panose="020B0606030504020204"/>
                          <a:cs typeface="Open Sans" panose="020B0606030504020204"/>
                          <a:sym typeface="Open Sans" panose="020B0606030504020204"/>
                        </a:rPr>
                        <a:t>Intel Core i9-11900K</a:t>
                      </a:r>
                      <a:endParaRPr sz="14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Open Sans" panose="020B0606030504020204"/>
                          <a:ea typeface="Open Sans" panose="020B0606030504020204"/>
                          <a:cs typeface="Open Sans" panose="020B0606030504020204"/>
                          <a:sym typeface="Open Sans" panose="020B0606030504020204"/>
                        </a:rPr>
                        <a:t>Placa Madre</a:t>
                      </a:r>
                      <a:endParaRPr sz="14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a:latin typeface="Open Sans" panose="020B0606030504020204"/>
                          <a:ea typeface="Open Sans" panose="020B0606030504020204"/>
                          <a:cs typeface="Open Sans" panose="020B0606030504020204"/>
                          <a:sym typeface="Open Sans" panose="020B0606030504020204"/>
                        </a:rPr>
                        <a:t>ASUS ROG Strix Z590-E </a:t>
                      </a:r>
                      <a:endParaRPr sz="14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Open Sans" panose="020B0606030504020204"/>
                          <a:ea typeface="Open Sans" panose="020B0606030504020204"/>
                          <a:cs typeface="Open Sans" panose="020B0606030504020204"/>
                          <a:sym typeface="Open Sans" panose="020B0606030504020204"/>
                        </a:rPr>
                        <a:t>Memoria principal</a:t>
                      </a:r>
                      <a:endParaRPr sz="14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chemeClr val="dk1"/>
                        </a:buClr>
                        <a:buSzPts val="1100"/>
                        <a:buFont typeface="Arial" panose="020B0604020202020204"/>
                        <a:buNone/>
                      </a:pPr>
                      <a:r>
                        <a:rPr lang="en-US">
                          <a:latin typeface="Open Sans" panose="020B0606030504020204"/>
                          <a:ea typeface="Open Sans" panose="020B0606030504020204"/>
                          <a:cs typeface="Open Sans" panose="020B0606030504020204"/>
                          <a:sym typeface="Open Sans" panose="020B0606030504020204"/>
                        </a:rPr>
                        <a:t>G.SKILL Trident Z DDR4 3200 C15 4x16GB</a:t>
                      </a:r>
                      <a:endParaRPr>
                        <a:latin typeface="Open Sans" panose="020B0606030504020204"/>
                        <a:ea typeface="Open Sans" panose="020B0606030504020204"/>
                        <a:cs typeface="Open Sans" panose="020B0606030504020204"/>
                        <a:sym typeface="Open Sans" panose="020B0606030504020204"/>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Open Sans" panose="020B0606030504020204"/>
                          <a:ea typeface="Open Sans" panose="020B0606030504020204"/>
                          <a:cs typeface="Open Sans" panose="020B0606030504020204"/>
                          <a:sym typeface="Open Sans" panose="020B0606030504020204"/>
                        </a:rPr>
                        <a:t>Memoria secundaria</a:t>
                      </a:r>
                      <a:endParaRPr sz="14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a:latin typeface="Open Sans" panose="020B0606030504020204"/>
                          <a:ea typeface="Open Sans" panose="020B0606030504020204"/>
                          <a:cs typeface="Open Sans" panose="020B0606030504020204"/>
                          <a:sym typeface="Open Sans" panose="020B0606030504020204"/>
                        </a:rPr>
                        <a:t>WD Black SN850 NVMe PCIe M.2 2TB</a:t>
                      </a:r>
                      <a:endParaRPr sz="14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Open Sans" panose="020B0606030504020204"/>
                          <a:ea typeface="Open Sans" panose="020B0606030504020204"/>
                          <a:cs typeface="Open Sans" panose="020B0606030504020204"/>
                          <a:sym typeface="Open Sans" panose="020B0606030504020204"/>
                        </a:rPr>
                        <a:t>GPU</a:t>
                      </a:r>
                      <a:endParaRPr sz="14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a:latin typeface="Open Sans" panose="020B0606030504020204"/>
                          <a:ea typeface="Open Sans" panose="020B0606030504020204"/>
                          <a:cs typeface="Open Sans" panose="020B0606030504020204"/>
                          <a:sym typeface="Open Sans" panose="020B0606030504020204"/>
                        </a:rPr>
                        <a:t>AMD RX 6900-XT</a:t>
                      </a:r>
                      <a:endParaRPr sz="1400" u="none" strike="noStrike" cap="none">
                        <a:latin typeface="Open Sans" panose="020B0606030504020204"/>
                        <a:ea typeface="Open Sans" panose="020B0606030504020204"/>
                        <a:cs typeface="Open Sans" panose="020B0606030504020204"/>
                        <a:sym typeface="Open Sans" panose="020B0606030504020204"/>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37" name="Google Shape;237;p20"/>
          <p:cNvSpPr txBox="1"/>
          <p:nvPr/>
        </p:nvSpPr>
        <p:spPr>
          <a:xfrm>
            <a:off x="643800" y="1534325"/>
            <a:ext cx="8070600" cy="2754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1100"/>
              <a:buFont typeface="Arial" panose="020B0604020202020204"/>
              <a:buNone/>
            </a:pPr>
            <a:r>
              <a:rPr lang="en-US" sz="1600" b="0" i="0" u="none" strike="noStrike" cap="none">
                <a:solidFill>
                  <a:srgbClr val="434343"/>
                </a:solidFill>
                <a:latin typeface="Open Sans" panose="020B0606030504020204"/>
                <a:ea typeface="Open Sans" panose="020B0606030504020204"/>
                <a:cs typeface="Open Sans" panose="020B0606030504020204"/>
                <a:sym typeface="Open Sans" panose="020B0606030504020204"/>
              </a:rPr>
              <a:t>Esta computadora debe ser armada a libre criterio del estudiante.</a:t>
            </a:r>
            <a:endParaRPr sz="1600" b="0" i="0" u="none" strike="noStrike" cap="none">
              <a:solidFill>
                <a:srgbClr val="434343"/>
              </a:solidFill>
              <a:latin typeface="Open Sans" panose="020B0606030504020204"/>
              <a:ea typeface="Open Sans" panose="020B0606030504020204"/>
              <a:cs typeface="Open Sans" panose="020B0606030504020204"/>
              <a:sym typeface="Open Sans" panose="020B0606030504020204"/>
            </a:endParaRPr>
          </a:p>
          <a:p>
            <a:pPr marL="0" marR="0" lvl="0" indent="0" algn="l" rtl="0">
              <a:lnSpc>
                <a:spcPct val="150000"/>
              </a:lnSpc>
              <a:spcBef>
                <a:spcPts val="0"/>
              </a:spcBef>
              <a:spcAft>
                <a:spcPts val="0"/>
              </a:spcAft>
              <a:buClr>
                <a:srgbClr val="000000"/>
              </a:buClr>
              <a:buSzPts val="1600"/>
              <a:buFont typeface="Arial" panose="020B0604020202020204"/>
              <a:buNone/>
            </a:pPr>
            <a:endParaRPr sz="1600" b="0" i="0" u="none" strike="noStrike" cap="none">
              <a:solidFill>
                <a:srgbClr val="434343"/>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41"/>
        <p:cNvGrpSpPr/>
        <p:nvPr/>
      </p:nvGrpSpPr>
      <p:grpSpPr>
        <a:xfrm>
          <a:off x="0" y="0"/>
          <a:ext cx="0" cy="0"/>
          <a:chOff x="0" y="0"/>
          <a:chExt cx="0" cy="0"/>
        </a:xfrm>
      </p:grpSpPr>
      <p:sp>
        <p:nvSpPr>
          <p:cNvPr id="242" name="Google Shape;242;p21"/>
          <p:cNvSpPr txBox="1"/>
          <p:nvPr/>
        </p:nvSpPr>
        <p:spPr>
          <a:xfrm>
            <a:off x="3609750" y="1495200"/>
            <a:ext cx="3636900" cy="2378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3700"/>
              <a:buFont typeface="Arial" panose="020B0604020202020204"/>
              <a:buNone/>
            </a:pPr>
            <a:r>
              <a:rPr lang="en-US" sz="3700" b="1" i="0" u="none" strike="noStrike" cap="none">
                <a:solidFill>
                  <a:srgbClr val="FFFFFF"/>
                </a:solidFill>
                <a:latin typeface="Rajdhani" panose="02000000000000000000"/>
                <a:ea typeface="Rajdhani" panose="02000000000000000000"/>
                <a:cs typeface="Rajdhani" panose="02000000000000000000"/>
                <a:sym typeface="Rajdhani" panose="02000000000000000000"/>
              </a:rPr>
              <a:t>Entrega</a:t>
            </a:r>
            <a:endParaRPr sz="3700" b="1" i="0" u="none" strike="noStrike" cap="none">
              <a:solidFill>
                <a:srgbClr val="FFFFFF"/>
              </a:solidFill>
              <a:latin typeface="Rajdhani" panose="02000000000000000000"/>
              <a:ea typeface="Rajdhani" panose="02000000000000000000"/>
              <a:cs typeface="Rajdhani" panose="02000000000000000000"/>
              <a:sym typeface="Rajdhani" panose="02000000000000000000"/>
            </a:endParaRPr>
          </a:p>
        </p:txBody>
      </p:sp>
      <p:sp>
        <p:nvSpPr>
          <p:cNvPr id="243" name="Google Shape;243;p21"/>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rgbClr val="000000"/>
              </a:buClr>
              <a:buSzPts val="6000"/>
              <a:buFont typeface="Arial" panose="020B0604020202020204"/>
              <a:buNone/>
            </a:pPr>
            <a:r>
              <a:rPr lang="en-US" sz="6000" b="1" i="0" u="none" strike="noStrike" cap="none">
                <a:solidFill>
                  <a:srgbClr val="FFFFFF"/>
                </a:solidFill>
                <a:latin typeface="Rajdhani" panose="02000000000000000000"/>
                <a:ea typeface="Rajdhani" panose="02000000000000000000"/>
                <a:cs typeface="Rajdhani" panose="02000000000000000000"/>
                <a:sym typeface="Rajdhani" panose="02000000000000000000"/>
              </a:rPr>
              <a:t>4</a:t>
            </a:r>
            <a:endParaRPr sz="6000" b="1" i="0" u="none" strike="noStrike" cap="none">
              <a:solidFill>
                <a:srgbClr val="FFFFFF"/>
              </a:solidFill>
              <a:latin typeface="Rajdhani" panose="02000000000000000000"/>
              <a:ea typeface="Rajdhani" panose="02000000000000000000"/>
              <a:cs typeface="Rajdhani" panose="02000000000000000000"/>
              <a:sym typeface="Rajdhani" panose="02000000000000000000"/>
            </a:endParaRPr>
          </a:p>
        </p:txBody>
      </p:sp>
      <p:sp>
        <p:nvSpPr>
          <p:cNvPr id="244" name="Google Shape;244;p21"/>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2"/>
          <p:cNvSpPr txBox="1"/>
          <p:nvPr/>
        </p:nvSpPr>
        <p:spPr>
          <a:xfrm>
            <a:off x="625950" y="608025"/>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panose="020B0604020202020204"/>
              <a:buNone/>
            </a:pPr>
            <a:r>
              <a:rPr lang="en-US" sz="3000" b="1" i="0" u="none" strike="noStrike" cap="none">
                <a:solidFill>
                  <a:srgbClr val="EC183F"/>
                </a:solidFill>
                <a:latin typeface="Rajdhani" panose="02000000000000000000"/>
                <a:ea typeface="Rajdhani" panose="02000000000000000000"/>
                <a:cs typeface="Rajdhani" panose="02000000000000000000"/>
                <a:sym typeface="Rajdhani" panose="02000000000000000000"/>
              </a:rPr>
              <a:t>Entrega</a:t>
            </a:r>
            <a:endParaRPr sz="3000" b="1" i="0" u="none" strike="noStrike" cap="none">
              <a:solidFill>
                <a:srgbClr val="EC183F"/>
              </a:solidFill>
              <a:latin typeface="Rajdhani" panose="02000000000000000000"/>
              <a:ea typeface="Rajdhani" panose="02000000000000000000"/>
              <a:cs typeface="Rajdhani" panose="02000000000000000000"/>
              <a:sym typeface="Rajdhani" panose="02000000000000000000"/>
            </a:endParaRPr>
          </a:p>
        </p:txBody>
      </p:sp>
      <p:sp>
        <p:nvSpPr>
          <p:cNvPr id="250" name="Google Shape;250;p22"/>
          <p:cNvSpPr txBox="1"/>
          <p:nvPr/>
        </p:nvSpPr>
        <p:spPr>
          <a:xfrm>
            <a:off x="636200" y="1534325"/>
            <a:ext cx="4185300" cy="14436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0000"/>
              </a:buClr>
              <a:buSzPts val="1600"/>
              <a:buFont typeface="Arial" panose="020B0604020202020204"/>
              <a:buNone/>
            </a:pPr>
            <a:r>
              <a:rPr lang="en-US" sz="1600" b="0" i="0" u="none" strike="noStrike" cap="none">
                <a:solidFill>
                  <a:srgbClr val="434343"/>
                </a:solidFill>
                <a:latin typeface="Open Sans" panose="020B0606030504020204"/>
                <a:ea typeface="Open Sans" panose="020B0606030504020204"/>
                <a:cs typeface="Open Sans" panose="020B0606030504020204"/>
                <a:sym typeface="Open Sans" panose="020B0606030504020204"/>
              </a:rPr>
              <a:t>Cada estudiante debe subir a su mochila del viajero un archivo del formato que prefiera (.pdf, .doc, .xls) con el detalle de los diferentes equipos que armó.</a:t>
            </a:r>
            <a:endParaRPr sz="1600" b="0" i="0" u="none" strike="noStrike" cap="none">
              <a:solidFill>
                <a:srgbClr val="434343"/>
              </a:solidFill>
              <a:latin typeface="Open Sans" panose="020B0606030504020204"/>
              <a:ea typeface="Open Sans" panose="020B0606030504020204"/>
              <a:cs typeface="Open Sans" panose="020B0606030504020204"/>
              <a:sym typeface="Open Sans" panose="020B0606030504020204"/>
            </a:endParaRPr>
          </a:p>
        </p:txBody>
      </p:sp>
      <p:pic>
        <p:nvPicPr>
          <p:cNvPr id="251" name="Google Shape;251;p22"/>
          <p:cNvPicPr preferRelativeResize="0"/>
          <p:nvPr/>
        </p:nvPicPr>
        <p:blipFill rotWithShape="1">
          <a:blip r:embed="rId3"/>
          <a:srcRect/>
          <a:stretch>
            <a:fillRect/>
          </a:stretch>
        </p:blipFill>
        <p:spPr>
          <a:xfrm>
            <a:off x="4318875" y="1250925"/>
            <a:ext cx="3270427" cy="1839626"/>
          </a:xfrm>
          <a:prstGeom prst="rect">
            <a:avLst/>
          </a:prstGeom>
          <a:noFill/>
          <a:ln>
            <a:noFill/>
          </a:ln>
        </p:spPr>
      </p:pic>
      <p:pic>
        <p:nvPicPr>
          <p:cNvPr id="252" name="Google Shape;252;p22"/>
          <p:cNvPicPr preferRelativeResize="0"/>
          <p:nvPr/>
        </p:nvPicPr>
        <p:blipFill rotWithShape="1">
          <a:blip r:embed="rId4"/>
          <a:srcRect/>
          <a:stretch>
            <a:fillRect/>
          </a:stretch>
        </p:blipFill>
        <p:spPr>
          <a:xfrm>
            <a:off x="5677200" y="1418864"/>
            <a:ext cx="2902574" cy="1632698"/>
          </a:xfrm>
          <a:prstGeom prst="rect">
            <a:avLst/>
          </a:prstGeom>
          <a:noFill/>
          <a:ln>
            <a:noFill/>
          </a:ln>
        </p:spPr>
      </p:pic>
      <p:pic>
        <p:nvPicPr>
          <p:cNvPr id="253" name="Google Shape;253;p22"/>
          <p:cNvPicPr preferRelativeResize="0"/>
          <p:nvPr/>
        </p:nvPicPr>
        <p:blipFill rotWithShape="1">
          <a:blip r:embed="rId5"/>
          <a:srcRect/>
          <a:stretch>
            <a:fillRect/>
          </a:stretch>
        </p:blipFill>
        <p:spPr>
          <a:xfrm>
            <a:off x="5047350" y="2153639"/>
            <a:ext cx="2902574" cy="16326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57"/>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98"/>
        <p:cNvGrpSpPr/>
        <p:nvPr/>
      </p:nvGrpSpPr>
      <p:grpSpPr>
        <a:xfrm>
          <a:off x="0" y="0"/>
          <a:ext cx="0" cy="0"/>
          <a:chOff x="0" y="0"/>
          <a:chExt cx="0" cy="0"/>
        </a:xfrm>
      </p:grpSpPr>
      <p:sp>
        <p:nvSpPr>
          <p:cNvPr id="99" name="Google Shape;99;p3"/>
          <p:cNvSpPr txBox="1"/>
          <p:nvPr/>
        </p:nvSpPr>
        <p:spPr>
          <a:xfrm>
            <a:off x="3609750" y="1495200"/>
            <a:ext cx="3332700" cy="2378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3700"/>
              <a:buFont typeface="Arial" panose="020B0604020202020204"/>
              <a:buNone/>
            </a:pPr>
            <a:r>
              <a:rPr lang="en-US" sz="3700" b="1" i="0" u="none" strike="noStrike" cap="none">
                <a:solidFill>
                  <a:srgbClr val="FFFFFF"/>
                </a:solidFill>
                <a:latin typeface="Rajdhani" panose="02000000000000000000"/>
                <a:ea typeface="Rajdhani" panose="02000000000000000000"/>
                <a:cs typeface="Rajdhani" panose="02000000000000000000"/>
                <a:sym typeface="Rajdhani" panose="02000000000000000000"/>
              </a:rPr>
              <a:t>Consigna </a:t>
            </a:r>
            <a:endParaRPr sz="3700" b="1" i="0" u="none" strike="noStrike" cap="none">
              <a:solidFill>
                <a:srgbClr val="FFFFFF"/>
              </a:solidFill>
              <a:latin typeface="Rajdhani" panose="02000000000000000000"/>
              <a:ea typeface="Rajdhani" panose="02000000000000000000"/>
              <a:cs typeface="Rajdhani" panose="02000000000000000000"/>
              <a:sym typeface="Rajdhani" panose="02000000000000000000"/>
            </a:endParaRPr>
          </a:p>
        </p:txBody>
      </p:sp>
      <p:sp>
        <p:nvSpPr>
          <p:cNvPr id="100" name="Google Shape;100;p3"/>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rgbClr val="000000"/>
              </a:buClr>
              <a:buSzPts val="6000"/>
              <a:buFont typeface="Arial" panose="020B0604020202020204"/>
              <a:buNone/>
            </a:pPr>
            <a:r>
              <a:rPr lang="en-US" sz="6000" b="1" i="0" u="none" strike="noStrike" cap="none">
                <a:solidFill>
                  <a:srgbClr val="FFFFFF"/>
                </a:solidFill>
                <a:latin typeface="Rajdhani" panose="02000000000000000000"/>
                <a:ea typeface="Rajdhani" panose="02000000000000000000"/>
                <a:cs typeface="Rajdhani" panose="02000000000000000000"/>
                <a:sym typeface="Rajdhani" panose="02000000000000000000"/>
              </a:rPr>
              <a:t>1</a:t>
            </a:r>
            <a:endParaRPr sz="6000" b="1" i="0" u="none" strike="noStrike" cap="none">
              <a:solidFill>
                <a:srgbClr val="FFFFFF"/>
              </a:solidFill>
              <a:latin typeface="Rajdhani" panose="02000000000000000000"/>
              <a:ea typeface="Rajdhani" panose="02000000000000000000"/>
              <a:cs typeface="Rajdhani" panose="02000000000000000000"/>
              <a:sym typeface="Rajdhani" panose="02000000000000000000"/>
            </a:endParaRPr>
          </a:p>
        </p:txBody>
      </p:sp>
      <p:sp>
        <p:nvSpPr>
          <p:cNvPr id="101" name="Google Shape;101;p3"/>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4"/>
          <p:cNvSpPr txBox="1"/>
          <p:nvPr/>
        </p:nvSpPr>
        <p:spPr>
          <a:xfrm>
            <a:off x="626825" y="1458250"/>
            <a:ext cx="4311600" cy="25953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0000"/>
              </a:buClr>
              <a:buSzPts val="1600"/>
              <a:buFont typeface="Arial" panose="020B0604020202020204"/>
              <a:buNone/>
            </a:pPr>
            <a:r>
              <a:rPr lang="en-US" sz="1600" b="0" i="0" u="none" strike="noStrike" cap="none">
                <a:solidFill>
                  <a:srgbClr val="434343"/>
                </a:solidFill>
                <a:latin typeface="Open Sans" panose="020B0606030504020204"/>
                <a:ea typeface="Open Sans" panose="020B0606030504020204"/>
                <a:cs typeface="Open Sans" panose="020B0606030504020204"/>
                <a:sym typeface="Open Sans" panose="020B0606030504020204"/>
              </a:rPr>
              <a:t>En base a lo aprendido de toda la estructura de computadoras, vamos a proceder a armar diferentes computadoras en base a necesidades de uso determinadas y compatibilidades entre sus diferentes componentes.</a:t>
            </a:r>
            <a:endParaRPr sz="1600" b="0" i="0" u="none" strike="noStrike" cap="none">
              <a:solidFill>
                <a:srgbClr val="434343"/>
              </a:solidFill>
              <a:latin typeface="Open Sans" panose="020B0606030504020204"/>
              <a:ea typeface="Open Sans" panose="020B0606030504020204"/>
              <a:cs typeface="Open Sans" panose="020B0606030504020204"/>
              <a:sym typeface="Open Sans" panose="020B0606030504020204"/>
            </a:endParaRPr>
          </a:p>
          <a:p>
            <a:pPr marL="0" marR="0" lvl="0" indent="0" algn="l" rtl="0">
              <a:lnSpc>
                <a:spcPct val="115000"/>
              </a:lnSpc>
              <a:spcBef>
                <a:spcPts val="0"/>
              </a:spcBef>
              <a:spcAft>
                <a:spcPts val="0"/>
              </a:spcAft>
              <a:buClr>
                <a:srgbClr val="000000"/>
              </a:buClr>
              <a:buSzPts val="1600"/>
              <a:buFont typeface="Arial" panose="020B0604020202020204"/>
              <a:buNone/>
            </a:pPr>
            <a:r>
              <a:rPr lang="en-US" sz="1600" b="0" i="0" u="none" strike="noStrike" cap="none">
                <a:solidFill>
                  <a:srgbClr val="434343"/>
                </a:solidFill>
                <a:latin typeface="Open Sans" panose="020B0606030504020204"/>
                <a:ea typeface="Open Sans" panose="020B0606030504020204"/>
                <a:cs typeface="Open Sans" panose="020B0606030504020204"/>
                <a:sym typeface="Open Sans" panose="020B0606030504020204"/>
              </a:rPr>
              <a:t>Vamos a armar 9 computadoras de 3 gamas diferentes (gama alta, media y baja) en donde habrá que determinar los componentes compatibles a cada uno.</a:t>
            </a:r>
            <a:endParaRPr sz="1600" b="0" i="0" u="none" strike="noStrike" cap="none">
              <a:solidFill>
                <a:srgbClr val="434343"/>
              </a:solidFill>
              <a:latin typeface="Open Sans" panose="020B0606030504020204"/>
              <a:ea typeface="Open Sans" panose="020B0606030504020204"/>
              <a:cs typeface="Open Sans" panose="020B0606030504020204"/>
              <a:sym typeface="Open Sans" panose="020B0606030504020204"/>
            </a:endParaRPr>
          </a:p>
          <a:p>
            <a:pPr marL="0" marR="0" lvl="0" indent="0" algn="l" rtl="0">
              <a:lnSpc>
                <a:spcPct val="115000"/>
              </a:lnSpc>
              <a:spcBef>
                <a:spcPts val="0"/>
              </a:spcBef>
              <a:spcAft>
                <a:spcPts val="0"/>
              </a:spcAft>
              <a:buClr>
                <a:srgbClr val="000000"/>
              </a:buClr>
              <a:buSzPts val="1400"/>
              <a:buFont typeface="Arial" panose="020B0604020202020204"/>
              <a:buNone/>
            </a:pPr>
            <a:endParaRPr sz="1400" b="0" i="0" u="none" strike="noStrike" cap="none">
              <a:solidFill>
                <a:srgbClr val="434343"/>
              </a:solidFill>
              <a:latin typeface="Open Sans" panose="020B0606030504020204"/>
              <a:ea typeface="Open Sans" panose="020B0606030504020204"/>
              <a:cs typeface="Open Sans" panose="020B0606030504020204"/>
              <a:sym typeface="Open Sans" panose="020B0606030504020204"/>
            </a:endParaRPr>
          </a:p>
          <a:p>
            <a:pPr marL="0" marR="0" lvl="0" indent="0" algn="l" rtl="0">
              <a:lnSpc>
                <a:spcPct val="115000"/>
              </a:lnSpc>
              <a:spcBef>
                <a:spcPts val="0"/>
              </a:spcBef>
              <a:spcAft>
                <a:spcPts val="0"/>
              </a:spcAft>
              <a:buClr>
                <a:srgbClr val="000000"/>
              </a:buClr>
              <a:buSzPts val="1600"/>
              <a:buFont typeface="Arial" panose="020B0604020202020204"/>
              <a:buNone/>
            </a:pPr>
            <a:endParaRPr sz="1600" b="0" i="0" u="none" strike="noStrike" cap="none">
              <a:solidFill>
                <a:srgbClr val="434343"/>
              </a:solidFill>
              <a:latin typeface="Open Sans" panose="020B0606030504020204"/>
              <a:ea typeface="Open Sans" panose="020B0606030504020204"/>
              <a:cs typeface="Open Sans" panose="020B0606030504020204"/>
              <a:sym typeface="Open Sans" panose="020B0606030504020204"/>
            </a:endParaRPr>
          </a:p>
        </p:txBody>
      </p:sp>
      <p:sp>
        <p:nvSpPr>
          <p:cNvPr id="107" name="Google Shape;107;p4"/>
          <p:cNvSpPr txBox="1"/>
          <p:nvPr/>
        </p:nvSpPr>
        <p:spPr>
          <a:xfrm>
            <a:off x="616575" y="608150"/>
            <a:ext cx="31164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panose="020B0604020202020204"/>
              <a:buNone/>
            </a:pPr>
            <a:r>
              <a:rPr lang="en-US" sz="3000" b="1" i="0" u="none" strike="noStrike" cap="none">
                <a:solidFill>
                  <a:srgbClr val="EC183F"/>
                </a:solidFill>
                <a:latin typeface="Rajdhani" panose="02000000000000000000"/>
                <a:ea typeface="Rajdhani" panose="02000000000000000000"/>
                <a:cs typeface="Rajdhani" panose="02000000000000000000"/>
                <a:sym typeface="Rajdhani" panose="02000000000000000000"/>
              </a:rPr>
              <a:t>Consigna</a:t>
            </a:r>
            <a:endParaRPr sz="3000" b="1" i="0" u="none" strike="noStrike" cap="none">
              <a:solidFill>
                <a:srgbClr val="EC183F"/>
              </a:solidFill>
              <a:latin typeface="Rajdhani" panose="02000000000000000000"/>
              <a:ea typeface="Rajdhani" panose="02000000000000000000"/>
              <a:cs typeface="Rajdhani" panose="02000000000000000000"/>
              <a:sym typeface="Rajdhani" panose="02000000000000000000"/>
            </a:endParaRPr>
          </a:p>
        </p:txBody>
      </p:sp>
      <p:pic>
        <p:nvPicPr>
          <p:cNvPr id="108" name="Google Shape;108;p4"/>
          <p:cNvPicPr preferRelativeResize="0"/>
          <p:nvPr/>
        </p:nvPicPr>
        <p:blipFill rotWithShape="1">
          <a:blip r:embed="rId3"/>
          <a:srcRect/>
          <a:stretch>
            <a:fillRect/>
          </a:stretch>
        </p:blipFill>
        <p:spPr>
          <a:xfrm>
            <a:off x="4165575" y="1798678"/>
            <a:ext cx="5183201" cy="2915548"/>
          </a:xfrm>
          <a:prstGeom prst="rect">
            <a:avLst/>
          </a:prstGeom>
          <a:noFill/>
          <a:ln>
            <a:noFill/>
          </a:ln>
        </p:spPr>
      </p:pic>
      <p:pic>
        <p:nvPicPr>
          <p:cNvPr id="109" name="Google Shape;109;p4"/>
          <p:cNvPicPr preferRelativeResize="0"/>
          <p:nvPr/>
        </p:nvPicPr>
        <p:blipFill rotWithShape="1">
          <a:blip r:embed="rId4"/>
          <a:srcRect/>
          <a:stretch>
            <a:fillRect/>
          </a:stretch>
        </p:blipFill>
        <p:spPr>
          <a:xfrm>
            <a:off x="4881449" y="1290212"/>
            <a:ext cx="1951852" cy="1097899"/>
          </a:xfrm>
          <a:prstGeom prst="rect">
            <a:avLst/>
          </a:prstGeom>
          <a:noFill/>
          <a:ln>
            <a:noFill/>
          </a:ln>
        </p:spPr>
      </p:pic>
      <p:pic>
        <p:nvPicPr>
          <p:cNvPr id="110" name="Google Shape;110;p4"/>
          <p:cNvPicPr preferRelativeResize="0"/>
          <p:nvPr/>
        </p:nvPicPr>
        <p:blipFill rotWithShape="1">
          <a:blip r:embed="rId5"/>
          <a:srcRect/>
          <a:stretch>
            <a:fillRect/>
          </a:stretch>
        </p:blipFill>
        <p:spPr>
          <a:xfrm>
            <a:off x="5801575" y="962650"/>
            <a:ext cx="3116401" cy="175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14"/>
        <p:cNvGrpSpPr/>
        <p:nvPr/>
      </p:nvGrpSpPr>
      <p:grpSpPr>
        <a:xfrm>
          <a:off x="0" y="0"/>
          <a:ext cx="0" cy="0"/>
          <a:chOff x="0" y="0"/>
          <a:chExt cx="0" cy="0"/>
        </a:xfrm>
      </p:grpSpPr>
      <p:sp>
        <p:nvSpPr>
          <p:cNvPr id="115" name="Google Shape;115;p5"/>
          <p:cNvSpPr txBox="1"/>
          <p:nvPr/>
        </p:nvSpPr>
        <p:spPr>
          <a:xfrm>
            <a:off x="3609750" y="1495200"/>
            <a:ext cx="3396000" cy="2378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3700"/>
              <a:buFont typeface="Arial" panose="020B0604020202020204"/>
              <a:buNone/>
            </a:pPr>
            <a:r>
              <a:rPr lang="en-US" sz="3700" b="1" i="0" u="none" strike="noStrike" cap="none">
                <a:solidFill>
                  <a:srgbClr val="FFFFFF"/>
                </a:solidFill>
                <a:latin typeface="Rajdhani" panose="02000000000000000000"/>
                <a:ea typeface="Rajdhani" panose="02000000000000000000"/>
                <a:cs typeface="Rajdhani" panose="02000000000000000000"/>
                <a:sym typeface="Rajdhani" panose="02000000000000000000"/>
              </a:rPr>
              <a:t>Detalles</a:t>
            </a:r>
            <a:endParaRPr sz="3700" b="1" i="0" u="none" strike="noStrike" cap="none">
              <a:solidFill>
                <a:srgbClr val="FFFFFF"/>
              </a:solidFill>
              <a:latin typeface="Rajdhani" panose="02000000000000000000"/>
              <a:ea typeface="Rajdhani" panose="02000000000000000000"/>
              <a:cs typeface="Rajdhani" panose="02000000000000000000"/>
              <a:sym typeface="Rajdhani" panose="02000000000000000000"/>
            </a:endParaRPr>
          </a:p>
        </p:txBody>
      </p:sp>
      <p:sp>
        <p:nvSpPr>
          <p:cNvPr id="116" name="Google Shape;116;p5"/>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rgbClr val="000000"/>
              </a:buClr>
              <a:buSzPts val="6000"/>
              <a:buFont typeface="Arial" panose="020B0604020202020204"/>
              <a:buNone/>
            </a:pPr>
            <a:r>
              <a:rPr lang="en-US" sz="6000" b="1" i="0" u="none" strike="noStrike" cap="none">
                <a:solidFill>
                  <a:srgbClr val="FFFFFF"/>
                </a:solidFill>
                <a:latin typeface="Rajdhani" panose="02000000000000000000"/>
                <a:ea typeface="Rajdhani" panose="02000000000000000000"/>
                <a:cs typeface="Rajdhani" panose="02000000000000000000"/>
                <a:sym typeface="Rajdhani" panose="02000000000000000000"/>
              </a:rPr>
              <a:t>2</a:t>
            </a:r>
            <a:endParaRPr sz="6000" b="1" i="0" u="none" strike="noStrike" cap="none">
              <a:solidFill>
                <a:srgbClr val="FFFFFF"/>
              </a:solidFill>
              <a:latin typeface="Rajdhani" panose="02000000000000000000"/>
              <a:ea typeface="Rajdhani" panose="02000000000000000000"/>
              <a:cs typeface="Rajdhani" panose="02000000000000000000"/>
              <a:sym typeface="Rajdhani" panose="02000000000000000000"/>
            </a:endParaRPr>
          </a:p>
        </p:txBody>
      </p:sp>
      <p:sp>
        <p:nvSpPr>
          <p:cNvPr id="117" name="Google Shape;117;p5"/>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6"/>
          <p:cNvSpPr txBox="1"/>
          <p:nvPr/>
        </p:nvSpPr>
        <p:spPr>
          <a:xfrm>
            <a:off x="616625" y="614050"/>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panose="020B0604020202020204"/>
              <a:buNone/>
            </a:pPr>
            <a:r>
              <a:rPr lang="en-US" sz="3000" b="1" i="0" u="none" strike="noStrike" cap="none">
                <a:solidFill>
                  <a:srgbClr val="EC183F"/>
                </a:solidFill>
                <a:latin typeface="Rajdhani" panose="02000000000000000000"/>
                <a:ea typeface="Rajdhani" panose="02000000000000000000"/>
                <a:cs typeface="Rajdhani" panose="02000000000000000000"/>
                <a:sym typeface="Rajdhani" panose="02000000000000000000"/>
              </a:rPr>
              <a:t>Detalles de armado</a:t>
            </a:r>
            <a:endParaRPr sz="3000" b="1" i="0" u="none" strike="noStrike" cap="none">
              <a:solidFill>
                <a:srgbClr val="EC183F"/>
              </a:solidFill>
              <a:latin typeface="Rajdhani" panose="02000000000000000000"/>
              <a:ea typeface="Rajdhani" panose="02000000000000000000"/>
              <a:cs typeface="Rajdhani" panose="02000000000000000000"/>
              <a:sym typeface="Rajdhani" panose="02000000000000000000"/>
            </a:endParaRPr>
          </a:p>
        </p:txBody>
      </p:sp>
      <p:sp>
        <p:nvSpPr>
          <p:cNvPr id="123" name="Google Shape;123;p6"/>
          <p:cNvSpPr txBox="1"/>
          <p:nvPr/>
        </p:nvSpPr>
        <p:spPr>
          <a:xfrm>
            <a:off x="626875" y="1468150"/>
            <a:ext cx="4058400" cy="32553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0000"/>
              </a:buClr>
              <a:buSzPts val="1600"/>
              <a:buFont typeface="Arial" panose="020B0604020202020204"/>
              <a:buNone/>
            </a:pPr>
            <a:r>
              <a:rPr lang="en-US" sz="1600" b="0" i="0" u="none" strike="noStrike" cap="none">
                <a:solidFill>
                  <a:srgbClr val="434343"/>
                </a:solidFill>
                <a:latin typeface="Open Sans" panose="020B0606030504020204"/>
                <a:ea typeface="Open Sans" panose="020B0606030504020204"/>
                <a:cs typeface="Open Sans" panose="020B0606030504020204"/>
                <a:sym typeface="Open Sans" panose="020B0606030504020204"/>
              </a:rPr>
              <a:t>Para el armado vamos a tener un cuadro de especificaciones donde tendremos separado.</a:t>
            </a:r>
            <a:endParaRPr sz="1600" b="0" i="0" u="none" strike="noStrike" cap="none">
              <a:solidFill>
                <a:srgbClr val="434343"/>
              </a:solidFill>
              <a:latin typeface="Open Sans" panose="020B0606030504020204"/>
              <a:ea typeface="Open Sans" panose="020B0606030504020204"/>
              <a:cs typeface="Open Sans" panose="020B0606030504020204"/>
              <a:sym typeface="Open Sans" panose="020B0606030504020204"/>
            </a:endParaRPr>
          </a:p>
          <a:p>
            <a:pPr marL="0" marR="0" lvl="0" indent="0" algn="l" rtl="0">
              <a:lnSpc>
                <a:spcPct val="115000"/>
              </a:lnSpc>
              <a:spcBef>
                <a:spcPts val="0"/>
              </a:spcBef>
              <a:spcAft>
                <a:spcPts val="0"/>
              </a:spcAft>
              <a:buClr>
                <a:srgbClr val="000000"/>
              </a:buClr>
              <a:buSzPts val="1600"/>
              <a:buFont typeface="Arial" panose="020B0604020202020204"/>
              <a:buNone/>
            </a:pPr>
            <a:endParaRPr sz="1600" b="0" i="0" u="none" strike="noStrike" cap="none">
              <a:solidFill>
                <a:srgbClr val="434343"/>
              </a:solidFill>
              <a:latin typeface="Open Sans" panose="020B0606030504020204"/>
              <a:ea typeface="Open Sans" panose="020B0606030504020204"/>
              <a:cs typeface="Open Sans" panose="020B0606030504020204"/>
              <a:sym typeface="Open Sans" panose="020B0606030504020204"/>
            </a:endParaRPr>
          </a:p>
          <a:p>
            <a:pPr marL="457200" marR="0" lvl="0" indent="-330200" algn="l" rtl="0">
              <a:lnSpc>
                <a:spcPct val="150000"/>
              </a:lnSpc>
              <a:spcBef>
                <a:spcPts val="0"/>
              </a:spcBef>
              <a:spcAft>
                <a:spcPts val="0"/>
              </a:spcAft>
              <a:buClr>
                <a:srgbClr val="434343"/>
              </a:buClr>
              <a:buSzPts val="1600"/>
              <a:buFont typeface="Open Sans" panose="020B0606030504020204"/>
              <a:buChar char="●"/>
            </a:pPr>
            <a:r>
              <a:rPr lang="en-US" sz="1600" b="0" i="0" u="none" strike="noStrike" cap="none">
                <a:solidFill>
                  <a:srgbClr val="434343"/>
                </a:solidFill>
                <a:latin typeface="Open Sans" panose="020B0606030504020204"/>
                <a:ea typeface="Open Sans" panose="020B0606030504020204"/>
                <a:cs typeface="Open Sans" panose="020B0606030504020204"/>
                <a:sym typeface="Open Sans" panose="020B0606030504020204"/>
              </a:rPr>
              <a:t>Procesador</a:t>
            </a:r>
            <a:endParaRPr sz="1600" b="0" i="0" u="none" strike="noStrike" cap="none">
              <a:solidFill>
                <a:srgbClr val="434343"/>
              </a:solidFill>
              <a:latin typeface="Open Sans" panose="020B0606030504020204"/>
              <a:ea typeface="Open Sans" panose="020B0606030504020204"/>
              <a:cs typeface="Open Sans" panose="020B0606030504020204"/>
              <a:sym typeface="Open Sans" panose="020B0606030504020204"/>
            </a:endParaRPr>
          </a:p>
          <a:p>
            <a:pPr marL="457200" marR="0" lvl="0" indent="-330200" algn="l" rtl="0">
              <a:lnSpc>
                <a:spcPct val="150000"/>
              </a:lnSpc>
              <a:spcBef>
                <a:spcPts val="0"/>
              </a:spcBef>
              <a:spcAft>
                <a:spcPts val="0"/>
              </a:spcAft>
              <a:buClr>
                <a:srgbClr val="434343"/>
              </a:buClr>
              <a:buSzPts val="1600"/>
              <a:buFont typeface="Open Sans" panose="020B0606030504020204"/>
              <a:buChar char="●"/>
            </a:pPr>
            <a:r>
              <a:rPr lang="en-US" sz="1600" b="0" i="0" u="none" strike="noStrike" cap="none">
                <a:solidFill>
                  <a:srgbClr val="434343"/>
                </a:solidFill>
                <a:latin typeface="Open Sans" panose="020B0606030504020204"/>
                <a:ea typeface="Open Sans" panose="020B0606030504020204"/>
                <a:cs typeface="Open Sans" panose="020B0606030504020204"/>
                <a:sym typeface="Open Sans" panose="020B0606030504020204"/>
              </a:rPr>
              <a:t>Placa madre</a:t>
            </a:r>
            <a:endParaRPr sz="1600" b="0" i="0" u="none" strike="noStrike" cap="none">
              <a:solidFill>
                <a:srgbClr val="434343"/>
              </a:solidFill>
              <a:latin typeface="Open Sans" panose="020B0606030504020204"/>
              <a:ea typeface="Open Sans" panose="020B0606030504020204"/>
              <a:cs typeface="Open Sans" panose="020B0606030504020204"/>
              <a:sym typeface="Open Sans" panose="020B0606030504020204"/>
            </a:endParaRPr>
          </a:p>
          <a:p>
            <a:pPr marL="457200" marR="0" lvl="0" indent="-330200" algn="l" rtl="0">
              <a:lnSpc>
                <a:spcPct val="150000"/>
              </a:lnSpc>
              <a:spcBef>
                <a:spcPts val="0"/>
              </a:spcBef>
              <a:spcAft>
                <a:spcPts val="0"/>
              </a:spcAft>
              <a:buClr>
                <a:srgbClr val="434343"/>
              </a:buClr>
              <a:buSzPts val="1600"/>
              <a:buFont typeface="Open Sans" panose="020B0606030504020204"/>
              <a:buChar char="●"/>
            </a:pPr>
            <a:r>
              <a:rPr lang="en-US" sz="1600" b="0" i="0" u="none" strike="noStrike" cap="none">
                <a:solidFill>
                  <a:srgbClr val="434343"/>
                </a:solidFill>
                <a:latin typeface="Open Sans" panose="020B0606030504020204"/>
                <a:ea typeface="Open Sans" panose="020B0606030504020204"/>
                <a:cs typeface="Open Sans" panose="020B0606030504020204"/>
                <a:sym typeface="Open Sans" panose="020B0606030504020204"/>
              </a:rPr>
              <a:t>Memoria primaria</a:t>
            </a:r>
            <a:endParaRPr sz="1600" b="0" i="0" u="none" strike="noStrike" cap="none">
              <a:solidFill>
                <a:srgbClr val="434343"/>
              </a:solidFill>
              <a:latin typeface="Open Sans" panose="020B0606030504020204"/>
              <a:ea typeface="Open Sans" panose="020B0606030504020204"/>
              <a:cs typeface="Open Sans" panose="020B0606030504020204"/>
              <a:sym typeface="Open Sans" panose="020B0606030504020204"/>
            </a:endParaRPr>
          </a:p>
          <a:p>
            <a:pPr marL="457200" marR="0" lvl="0" indent="-330200" algn="l" rtl="0">
              <a:lnSpc>
                <a:spcPct val="150000"/>
              </a:lnSpc>
              <a:spcBef>
                <a:spcPts val="0"/>
              </a:spcBef>
              <a:spcAft>
                <a:spcPts val="0"/>
              </a:spcAft>
              <a:buClr>
                <a:srgbClr val="434343"/>
              </a:buClr>
              <a:buSzPts val="1600"/>
              <a:buFont typeface="Open Sans" panose="020B0606030504020204"/>
              <a:buChar char="●"/>
            </a:pPr>
            <a:r>
              <a:rPr lang="en-US" sz="1600" b="0" i="0" u="none" strike="noStrike" cap="none">
                <a:solidFill>
                  <a:srgbClr val="434343"/>
                </a:solidFill>
                <a:latin typeface="Open Sans" panose="020B0606030504020204"/>
                <a:ea typeface="Open Sans" panose="020B0606030504020204"/>
                <a:cs typeface="Open Sans" panose="020B0606030504020204"/>
                <a:sym typeface="Open Sans" panose="020B0606030504020204"/>
              </a:rPr>
              <a:t>Memoria secundaria</a:t>
            </a:r>
            <a:endParaRPr sz="1600" b="0" i="0" u="none" strike="noStrike" cap="none">
              <a:solidFill>
                <a:srgbClr val="434343"/>
              </a:solidFill>
              <a:latin typeface="Open Sans" panose="020B0606030504020204"/>
              <a:ea typeface="Open Sans" panose="020B0606030504020204"/>
              <a:cs typeface="Open Sans" panose="020B0606030504020204"/>
              <a:sym typeface="Open Sans" panose="020B0606030504020204"/>
            </a:endParaRPr>
          </a:p>
          <a:p>
            <a:pPr marL="457200" marR="0" lvl="0" indent="-330200" algn="l" rtl="0">
              <a:lnSpc>
                <a:spcPct val="150000"/>
              </a:lnSpc>
              <a:spcBef>
                <a:spcPts val="0"/>
              </a:spcBef>
              <a:spcAft>
                <a:spcPts val="0"/>
              </a:spcAft>
              <a:buClr>
                <a:srgbClr val="434343"/>
              </a:buClr>
              <a:buSzPts val="1600"/>
              <a:buFont typeface="Open Sans" panose="020B0606030504020204"/>
              <a:buChar char="●"/>
            </a:pPr>
            <a:r>
              <a:rPr lang="en-US" sz="1600" b="0" i="0" u="none" strike="noStrike" cap="none">
                <a:solidFill>
                  <a:srgbClr val="434343"/>
                </a:solidFill>
                <a:latin typeface="Open Sans" panose="020B0606030504020204"/>
                <a:ea typeface="Open Sans" panose="020B0606030504020204"/>
                <a:cs typeface="Open Sans" panose="020B0606030504020204"/>
                <a:sym typeface="Open Sans" panose="020B0606030504020204"/>
              </a:rPr>
              <a:t>GPU (si es que fuera necesario)</a:t>
            </a:r>
            <a:endParaRPr sz="1600" b="0" i="0" u="none" strike="noStrike" cap="none">
              <a:solidFill>
                <a:srgbClr val="434343"/>
              </a:solidFill>
              <a:latin typeface="Open Sans" panose="020B0606030504020204"/>
              <a:ea typeface="Open Sans" panose="020B0606030504020204"/>
              <a:cs typeface="Open Sans" panose="020B0606030504020204"/>
              <a:sym typeface="Open Sans" panose="020B0606030504020204"/>
            </a:endParaRPr>
          </a:p>
          <a:p>
            <a:pPr marL="0" marR="0" lvl="0" indent="0" algn="l" rtl="0">
              <a:lnSpc>
                <a:spcPct val="115000"/>
              </a:lnSpc>
              <a:spcBef>
                <a:spcPts val="0"/>
              </a:spcBef>
              <a:spcAft>
                <a:spcPts val="0"/>
              </a:spcAft>
              <a:buClr>
                <a:srgbClr val="000000"/>
              </a:buClr>
              <a:buSzPts val="1400"/>
              <a:buFont typeface="Arial" panose="020B0604020202020204"/>
              <a:buNone/>
            </a:pPr>
            <a:endParaRPr sz="1400" b="1" i="0" u="none" strike="noStrike" cap="none">
              <a:solidFill>
                <a:srgbClr val="434343"/>
              </a:solidFill>
              <a:latin typeface="Open Sans" panose="020B0606030504020204"/>
              <a:ea typeface="Open Sans" panose="020B0606030504020204"/>
              <a:cs typeface="Open Sans" panose="020B0606030504020204"/>
              <a:sym typeface="Open Sans" panose="020B0606030504020204"/>
            </a:endParaRPr>
          </a:p>
        </p:txBody>
      </p:sp>
      <p:sp>
        <p:nvSpPr>
          <p:cNvPr id="124" name="Google Shape;124;p6"/>
          <p:cNvSpPr txBox="1"/>
          <p:nvPr/>
        </p:nvSpPr>
        <p:spPr>
          <a:xfrm>
            <a:off x="4805000" y="1427450"/>
            <a:ext cx="3789600" cy="23826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600"/>
              <a:buFont typeface="Arial" panose="020B0604020202020204"/>
              <a:buNone/>
            </a:pPr>
            <a:r>
              <a:rPr lang="en-US" sz="1600" b="0" i="0" u="none" strike="noStrike" cap="none">
                <a:solidFill>
                  <a:srgbClr val="434343"/>
                </a:solidFill>
                <a:latin typeface="Open Sans" panose="020B0606030504020204"/>
                <a:ea typeface="Open Sans" panose="020B0606030504020204"/>
                <a:cs typeface="Open Sans" panose="020B0606030504020204"/>
                <a:sym typeface="Open Sans" panose="020B0606030504020204"/>
              </a:rPr>
              <a:t>Deberemos armar </a:t>
            </a:r>
            <a:endParaRPr sz="1600" b="0" i="0" u="none" strike="noStrike" cap="none">
              <a:solidFill>
                <a:srgbClr val="434343"/>
              </a:solidFill>
              <a:latin typeface="Open Sans" panose="020B0606030504020204"/>
              <a:ea typeface="Open Sans" panose="020B0606030504020204"/>
              <a:cs typeface="Open Sans" panose="020B0606030504020204"/>
              <a:sym typeface="Open Sans" panose="020B0606030504020204"/>
            </a:endParaRPr>
          </a:p>
          <a:p>
            <a:pPr marL="0" marR="0" lvl="0" indent="0" algn="l" rtl="0">
              <a:lnSpc>
                <a:spcPct val="115000"/>
              </a:lnSpc>
              <a:spcBef>
                <a:spcPts val="0"/>
              </a:spcBef>
              <a:spcAft>
                <a:spcPts val="0"/>
              </a:spcAft>
              <a:buClr>
                <a:schemeClr val="dk1"/>
              </a:buClr>
              <a:buSzPts val="1100"/>
              <a:buFont typeface="Arial" panose="020B0604020202020204"/>
              <a:buNone/>
            </a:pPr>
            <a:r>
              <a:rPr lang="en-US" sz="1600" b="0" i="0" u="none" strike="noStrike" cap="none">
                <a:solidFill>
                  <a:srgbClr val="434343"/>
                </a:solidFill>
                <a:latin typeface="Open Sans" panose="020B0606030504020204"/>
                <a:ea typeface="Open Sans" panose="020B0606030504020204"/>
                <a:cs typeface="Open Sans" panose="020B0606030504020204"/>
                <a:sym typeface="Open Sans" panose="020B0606030504020204"/>
              </a:rPr>
              <a:t>computadoras por gama, donde cada una de estas  serán o compatibles con </a:t>
            </a:r>
            <a:r>
              <a:rPr lang="en-US" sz="1600" b="1" i="0" u="none" strike="noStrike" cap="none">
                <a:solidFill>
                  <a:srgbClr val="434343"/>
                </a:solidFill>
                <a:latin typeface="Open Sans" panose="020B0606030504020204"/>
                <a:ea typeface="Open Sans" panose="020B0606030504020204"/>
                <a:cs typeface="Open Sans" panose="020B0606030504020204"/>
                <a:sym typeface="Open Sans" panose="020B0606030504020204"/>
              </a:rPr>
              <a:t>Intel</a:t>
            </a:r>
            <a:r>
              <a:rPr lang="en-US" sz="1600" b="0" i="0" u="none" strike="noStrike" cap="none">
                <a:solidFill>
                  <a:srgbClr val="434343"/>
                </a:solidFill>
                <a:latin typeface="Open Sans" panose="020B0606030504020204"/>
                <a:ea typeface="Open Sans" panose="020B0606030504020204"/>
                <a:cs typeface="Open Sans" panose="020B0606030504020204"/>
                <a:sym typeface="Open Sans" panose="020B0606030504020204"/>
              </a:rPr>
              <a:t> o </a:t>
            </a:r>
            <a:r>
              <a:rPr lang="en-US" sz="1600" b="1" i="0" u="none" strike="noStrike" cap="none">
                <a:solidFill>
                  <a:srgbClr val="434343"/>
                </a:solidFill>
                <a:latin typeface="Open Sans" panose="020B0606030504020204"/>
                <a:ea typeface="Open Sans" panose="020B0606030504020204"/>
                <a:cs typeface="Open Sans" panose="020B0606030504020204"/>
                <a:sym typeface="Open Sans" panose="020B0606030504020204"/>
              </a:rPr>
              <a:t>AMD</a:t>
            </a:r>
            <a:r>
              <a:rPr lang="en-US" sz="1600" b="0" i="0" u="none" strike="noStrike" cap="none">
                <a:solidFill>
                  <a:srgbClr val="434343"/>
                </a:solidFill>
                <a:latin typeface="Open Sans" panose="020B0606030504020204"/>
                <a:ea typeface="Open Sans" panose="020B0606030504020204"/>
                <a:cs typeface="Open Sans" panose="020B0606030504020204"/>
                <a:sym typeface="Open Sans" panose="020B0606030504020204"/>
              </a:rPr>
              <a:t>.</a:t>
            </a:r>
            <a:endParaRPr sz="1600" b="0" i="0" u="none" strike="noStrike" cap="none">
              <a:solidFill>
                <a:srgbClr val="434343"/>
              </a:solidFill>
              <a:latin typeface="Open Sans" panose="020B0606030504020204"/>
              <a:ea typeface="Open Sans" panose="020B0606030504020204"/>
              <a:cs typeface="Open Sans" panose="020B0606030504020204"/>
              <a:sym typeface="Open Sans" panose="020B0606030504020204"/>
            </a:endParaRPr>
          </a:p>
          <a:p>
            <a:pPr marL="0" marR="0" lvl="0" indent="0" algn="l" rtl="0">
              <a:lnSpc>
                <a:spcPct val="115000"/>
              </a:lnSpc>
              <a:spcBef>
                <a:spcPts val="0"/>
              </a:spcBef>
              <a:spcAft>
                <a:spcPts val="0"/>
              </a:spcAft>
              <a:buClr>
                <a:schemeClr val="dk1"/>
              </a:buClr>
              <a:buSzPts val="1100"/>
              <a:buFont typeface="Arial" panose="020B0604020202020204"/>
              <a:buNone/>
            </a:pPr>
            <a:r>
              <a:rPr lang="en-US" sz="1600" b="1" i="0" u="none" strike="noStrike" cap="none">
                <a:solidFill>
                  <a:srgbClr val="434343"/>
                </a:solidFill>
                <a:latin typeface="Open Sans" panose="020B0606030504020204"/>
                <a:ea typeface="Open Sans" panose="020B0606030504020204"/>
                <a:cs typeface="Open Sans" panose="020B0606030504020204"/>
                <a:sym typeface="Open Sans" panose="020B0606030504020204"/>
              </a:rPr>
              <a:t>El tercer ordenador debe ser armado a libre criterio del estudiante.</a:t>
            </a:r>
            <a:endParaRPr sz="1600" b="1" i="0" u="none" strike="noStrike" cap="none">
              <a:solidFill>
                <a:srgbClr val="434343"/>
              </a:solidFill>
              <a:latin typeface="Open Sans" panose="020B0606030504020204"/>
              <a:ea typeface="Open Sans" panose="020B0606030504020204"/>
              <a:cs typeface="Open Sans" panose="020B0606030504020204"/>
              <a:sym typeface="Open Sans" panose="020B0606030504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25" name="Google Shape;125;p6"/>
          <p:cNvPicPr preferRelativeResize="0"/>
          <p:nvPr/>
        </p:nvPicPr>
        <p:blipFill rotWithShape="1">
          <a:blip r:embed="rId3"/>
          <a:srcRect/>
          <a:stretch>
            <a:fillRect/>
          </a:stretch>
        </p:blipFill>
        <p:spPr>
          <a:xfrm>
            <a:off x="5615718" y="3197050"/>
            <a:ext cx="2899758" cy="1631100"/>
          </a:xfrm>
          <a:prstGeom prst="rect">
            <a:avLst/>
          </a:prstGeom>
          <a:noFill/>
          <a:ln>
            <a:noFill/>
          </a:ln>
        </p:spPr>
      </p:pic>
      <p:pic>
        <p:nvPicPr>
          <p:cNvPr id="126" name="Google Shape;126;p6"/>
          <p:cNvPicPr preferRelativeResize="0"/>
          <p:nvPr/>
        </p:nvPicPr>
        <p:blipFill rotWithShape="1">
          <a:blip r:embed="rId4"/>
          <a:srcRect/>
          <a:stretch>
            <a:fillRect/>
          </a:stretch>
        </p:blipFill>
        <p:spPr>
          <a:xfrm>
            <a:off x="4457075" y="3440613"/>
            <a:ext cx="2164157" cy="1217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7"/>
          <p:cNvSpPr/>
          <p:nvPr/>
        </p:nvSpPr>
        <p:spPr>
          <a:xfrm>
            <a:off x="4852000" y="1624475"/>
            <a:ext cx="3498000" cy="2615700"/>
          </a:xfrm>
          <a:prstGeom prst="roundRect">
            <a:avLst>
              <a:gd name="adj" fmla="val 16667"/>
            </a:avLst>
          </a:prstGeom>
          <a:solidFill>
            <a:srgbClr val="43434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822960" marR="0" lvl="0" indent="0" algn="l" rtl="0">
              <a:lnSpc>
                <a:spcPct val="100000"/>
              </a:lnSpc>
              <a:spcBef>
                <a:spcPts val="0"/>
              </a:spcBef>
              <a:spcAft>
                <a:spcPts val="0"/>
              </a:spcAft>
              <a:buClr>
                <a:srgbClr val="000000"/>
              </a:buClr>
              <a:buSzPts val="1200"/>
              <a:buFont typeface="Arial" panose="020B0604020202020204"/>
              <a:buNone/>
            </a:pPr>
            <a:endParaRPr sz="1200" b="0" i="0" u="none" strike="noStrike" cap="none">
              <a:solidFill>
                <a:srgbClr val="000000"/>
              </a:solidFill>
              <a:latin typeface="Open Sans" panose="020B0606030504020204"/>
              <a:ea typeface="Open Sans" panose="020B0606030504020204"/>
              <a:cs typeface="Open Sans" panose="020B0606030504020204"/>
              <a:sym typeface="Open Sans" panose="020B0606030504020204"/>
            </a:endParaRPr>
          </a:p>
          <a:p>
            <a:pPr marL="822960" marR="0" lvl="0" indent="0" algn="l" rtl="0">
              <a:lnSpc>
                <a:spcPct val="100000"/>
              </a:lnSpc>
              <a:spcBef>
                <a:spcPts val="0"/>
              </a:spcBef>
              <a:spcAft>
                <a:spcPts val="0"/>
              </a:spcAft>
              <a:buClr>
                <a:srgbClr val="000000"/>
              </a:buClr>
              <a:buSzPts val="1200"/>
              <a:buFont typeface="Arial" panose="020B0604020202020204"/>
              <a:buNone/>
            </a:pPr>
            <a:endParaRPr sz="1200" b="0" i="0" u="none" strike="noStrike" cap="none">
              <a:solidFill>
                <a:srgbClr val="000000"/>
              </a:solidFill>
              <a:latin typeface="Open Sans" panose="020B0606030504020204"/>
              <a:ea typeface="Open Sans" panose="020B0606030504020204"/>
              <a:cs typeface="Open Sans" panose="020B0606030504020204"/>
              <a:sym typeface="Open Sans" panose="020B0606030504020204"/>
            </a:endParaRPr>
          </a:p>
        </p:txBody>
      </p:sp>
      <p:sp>
        <p:nvSpPr>
          <p:cNvPr id="132" name="Google Shape;132;p7"/>
          <p:cNvSpPr txBox="1"/>
          <p:nvPr/>
        </p:nvSpPr>
        <p:spPr>
          <a:xfrm>
            <a:off x="614975" y="615475"/>
            <a:ext cx="18393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panose="020B0604020202020204"/>
              <a:buNone/>
            </a:pPr>
            <a:r>
              <a:rPr lang="en-US" sz="3000" b="1" i="0" u="none" strike="noStrike" cap="none">
                <a:solidFill>
                  <a:srgbClr val="EC183F"/>
                </a:solidFill>
                <a:latin typeface="Rajdhani" panose="02000000000000000000"/>
                <a:ea typeface="Rajdhani" panose="02000000000000000000"/>
                <a:cs typeface="Rajdhani" panose="02000000000000000000"/>
                <a:sym typeface="Rajdhani" panose="02000000000000000000"/>
              </a:rPr>
              <a:t>Detalles</a:t>
            </a:r>
            <a:endParaRPr sz="3000" b="1" i="0" u="none" strike="noStrike" cap="none">
              <a:solidFill>
                <a:srgbClr val="EC183F"/>
              </a:solidFill>
              <a:latin typeface="Rajdhani" panose="02000000000000000000"/>
              <a:ea typeface="Rajdhani" panose="02000000000000000000"/>
              <a:cs typeface="Rajdhani" panose="02000000000000000000"/>
              <a:sym typeface="Rajdhani" panose="02000000000000000000"/>
            </a:endParaRPr>
          </a:p>
        </p:txBody>
      </p:sp>
      <p:sp>
        <p:nvSpPr>
          <p:cNvPr id="133" name="Google Shape;133;p7"/>
          <p:cNvSpPr txBox="1"/>
          <p:nvPr/>
        </p:nvSpPr>
        <p:spPr>
          <a:xfrm>
            <a:off x="614975" y="1469575"/>
            <a:ext cx="3765600" cy="28176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chemeClr val="dk1"/>
              </a:buClr>
              <a:buSzPts val="1100"/>
              <a:buFont typeface="Arial" panose="020B0604020202020204"/>
              <a:buNone/>
            </a:pPr>
            <a:r>
              <a:rPr lang="en-US" sz="1700" b="1" i="0" u="none" strike="noStrike" cap="none">
                <a:solidFill>
                  <a:srgbClr val="434343"/>
                </a:solidFill>
                <a:latin typeface="Rajdhani" panose="02000000000000000000"/>
                <a:ea typeface="Rajdhani" panose="02000000000000000000"/>
                <a:cs typeface="Rajdhani" panose="02000000000000000000"/>
                <a:sym typeface="Rajdhani" panose="02000000000000000000"/>
              </a:rPr>
              <a:t>¿Por qué esta actividad?¿Sirve este ejercicio de armar computadoras?</a:t>
            </a:r>
            <a:endParaRPr sz="1700" b="1" i="0" u="none" strike="noStrike" cap="none">
              <a:solidFill>
                <a:srgbClr val="434343"/>
              </a:solidFill>
              <a:latin typeface="Rajdhani" panose="02000000000000000000"/>
              <a:ea typeface="Rajdhani" panose="02000000000000000000"/>
              <a:cs typeface="Rajdhani" panose="02000000000000000000"/>
              <a:sym typeface="Rajdhani" panose="02000000000000000000"/>
            </a:endParaRPr>
          </a:p>
          <a:p>
            <a:pPr marL="0" marR="0" lvl="0" indent="0" algn="l" rtl="0">
              <a:lnSpc>
                <a:spcPct val="115000"/>
              </a:lnSpc>
              <a:spcBef>
                <a:spcPts val="0"/>
              </a:spcBef>
              <a:spcAft>
                <a:spcPts val="0"/>
              </a:spcAft>
              <a:buClr>
                <a:schemeClr val="dk1"/>
              </a:buClr>
              <a:buSzPts val="1100"/>
              <a:buFont typeface="Arial" panose="020B0604020202020204"/>
              <a:buNone/>
            </a:pPr>
            <a:endParaRPr sz="1800" b="1" i="0" u="none" strike="noStrike" cap="none">
              <a:solidFill>
                <a:srgbClr val="434343"/>
              </a:solidFill>
              <a:latin typeface="Rajdhani" panose="02000000000000000000"/>
              <a:ea typeface="Rajdhani" panose="02000000000000000000"/>
              <a:cs typeface="Rajdhani" panose="02000000000000000000"/>
              <a:sym typeface="Rajdhani" panose="02000000000000000000"/>
            </a:endParaRPr>
          </a:p>
          <a:p>
            <a:pPr marL="0" marR="0" lvl="0" indent="0" algn="l" rtl="0">
              <a:lnSpc>
                <a:spcPct val="115000"/>
              </a:lnSpc>
              <a:spcBef>
                <a:spcPts val="0"/>
              </a:spcBef>
              <a:spcAft>
                <a:spcPts val="0"/>
              </a:spcAft>
              <a:buClr>
                <a:schemeClr val="dk1"/>
              </a:buClr>
              <a:buSzPts val="1100"/>
              <a:buFont typeface="Arial" panose="020B0604020202020204"/>
              <a:buNone/>
            </a:pPr>
            <a:r>
              <a:rPr lang="en-US" sz="1600" b="0" i="0" u="none" strike="noStrike" cap="none">
                <a:solidFill>
                  <a:srgbClr val="434343"/>
                </a:solidFill>
                <a:latin typeface="Open Sans" panose="020B0606030504020204"/>
                <a:ea typeface="Open Sans" panose="020B0606030504020204"/>
                <a:cs typeface="Open Sans" panose="020B0606030504020204"/>
                <a:sym typeface="Open Sans" panose="020B0606030504020204"/>
              </a:rPr>
              <a:t>A la hora de trabajar en un ambiente laboral, las computadoras son una parte esencial del trabajo día a día, por lo cual la habilidad de poder armar una a base de ciertas especificaciones es una habilidad necesaria para el profesional de IT.</a:t>
            </a:r>
            <a:endParaRPr sz="1600" b="0" i="0" u="none" strike="noStrike" cap="none">
              <a:solidFill>
                <a:srgbClr val="434343"/>
              </a:solidFill>
              <a:latin typeface="Open Sans" panose="020B0606030504020204"/>
              <a:ea typeface="Open Sans" panose="020B0606030504020204"/>
              <a:cs typeface="Open Sans" panose="020B0606030504020204"/>
              <a:sym typeface="Open Sans" panose="020B0606030504020204"/>
            </a:endParaRPr>
          </a:p>
          <a:p>
            <a:pPr marL="0" marR="0" lvl="0" indent="0" algn="just" rtl="0">
              <a:lnSpc>
                <a:spcPct val="150000"/>
              </a:lnSpc>
              <a:spcBef>
                <a:spcPts val="0"/>
              </a:spcBef>
              <a:spcAft>
                <a:spcPts val="0"/>
              </a:spcAft>
              <a:buClr>
                <a:schemeClr val="dk1"/>
              </a:buClr>
              <a:buSzPts val="1100"/>
              <a:buFont typeface="Arial" panose="020B0604020202020204"/>
              <a:buNone/>
            </a:pPr>
            <a:endParaRPr sz="1600" b="0" i="0" u="none" strike="noStrike" cap="none">
              <a:solidFill>
                <a:srgbClr val="434343"/>
              </a:solidFill>
              <a:latin typeface="Open Sans" panose="020B0606030504020204"/>
              <a:ea typeface="Open Sans" panose="020B0606030504020204"/>
              <a:cs typeface="Open Sans" panose="020B0606030504020204"/>
              <a:sym typeface="Open Sans" panose="020B0606030504020204"/>
            </a:endParaRPr>
          </a:p>
          <a:p>
            <a:pPr marL="0" marR="0" lvl="0" indent="0" algn="just" rtl="0">
              <a:lnSpc>
                <a:spcPct val="150000"/>
              </a:lnSpc>
              <a:spcBef>
                <a:spcPts val="0"/>
              </a:spcBef>
              <a:spcAft>
                <a:spcPts val="0"/>
              </a:spcAft>
              <a:buClr>
                <a:schemeClr val="dk1"/>
              </a:buClr>
              <a:buSzPts val="1100"/>
              <a:buFont typeface="Arial" panose="020B0604020202020204"/>
              <a:buNone/>
            </a:pPr>
            <a:endParaRPr sz="1500" b="1" i="0" u="none" strike="noStrike" cap="none">
              <a:solidFill>
                <a:srgbClr val="434343"/>
              </a:solidFill>
              <a:latin typeface="Rajdhani" panose="02000000000000000000"/>
              <a:ea typeface="Rajdhani" panose="02000000000000000000"/>
              <a:cs typeface="Rajdhani" panose="02000000000000000000"/>
              <a:sym typeface="Rajdhani" panose="02000000000000000000"/>
            </a:endParaRPr>
          </a:p>
          <a:p>
            <a:pPr marL="0" marR="0" lvl="0" indent="0" algn="just" rtl="0">
              <a:lnSpc>
                <a:spcPct val="150000"/>
              </a:lnSpc>
              <a:spcBef>
                <a:spcPts val="0"/>
              </a:spcBef>
              <a:spcAft>
                <a:spcPts val="0"/>
              </a:spcAft>
              <a:buClr>
                <a:srgbClr val="000000"/>
              </a:buClr>
              <a:buSzPts val="1500"/>
              <a:buFont typeface="Arial" panose="020B0604020202020204"/>
              <a:buNone/>
            </a:pPr>
            <a:endParaRPr sz="1500" b="1" i="0" u="none" strike="noStrike" cap="none">
              <a:solidFill>
                <a:srgbClr val="434343"/>
              </a:solidFill>
              <a:latin typeface="Rajdhani" panose="02000000000000000000"/>
              <a:ea typeface="Rajdhani" panose="02000000000000000000"/>
              <a:cs typeface="Rajdhani" panose="02000000000000000000"/>
              <a:sym typeface="Rajdhani" panose="02000000000000000000"/>
            </a:endParaRPr>
          </a:p>
        </p:txBody>
      </p:sp>
      <p:sp>
        <p:nvSpPr>
          <p:cNvPr id="134" name="Google Shape;134;p7"/>
          <p:cNvSpPr txBox="1"/>
          <p:nvPr/>
        </p:nvSpPr>
        <p:spPr>
          <a:xfrm>
            <a:off x="5082850" y="1767800"/>
            <a:ext cx="3056100" cy="2352000"/>
          </a:xfrm>
          <a:prstGeom prst="rect">
            <a:avLst/>
          </a:prstGeom>
          <a:noFill/>
          <a:ln>
            <a:noFill/>
          </a:ln>
        </p:spPr>
        <p:txBody>
          <a:bodyPr spcFirstLastPara="1" wrap="square" lIns="91425" tIns="91425" rIns="91425" bIns="91425" anchor="t" anchorCtr="0">
            <a:spAutoFit/>
          </a:bodyPr>
          <a:lstStyle/>
          <a:p>
            <a:pPr marL="0" marR="0" lvl="0" indent="0" algn="l" rtl="0">
              <a:lnSpc>
                <a:spcPct val="130000"/>
              </a:lnSpc>
              <a:spcBef>
                <a:spcPts val="0"/>
              </a:spcBef>
              <a:spcAft>
                <a:spcPts val="0"/>
              </a:spcAft>
              <a:buClr>
                <a:schemeClr val="dk1"/>
              </a:buClr>
              <a:buSzPts val="1100"/>
              <a:buFont typeface="Arial" panose="020B0604020202020204"/>
              <a:buNone/>
            </a:pPr>
            <a:r>
              <a:rPr lang="en-US" sz="1600" b="0" i="0" u="none" strike="noStrike" cap="none">
                <a:solidFill>
                  <a:schemeClr val="lt1"/>
                </a:solidFill>
                <a:latin typeface="Open Sans" panose="020B0606030504020204"/>
                <a:ea typeface="Open Sans" panose="020B0606030504020204"/>
                <a:cs typeface="Open Sans" panose="020B0606030504020204"/>
                <a:sym typeface="Open Sans" panose="020B0606030504020204"/>
              </a:rPr>
              <a:t>Recordemos que para</a:t>
            </a:r>
            <a:endParaRPr sz="1600" b="0" i="0" u="none" strike="noStrike" cap="none">
              <a:solidFill>
                <a:schemeClr val="lt1"/>
              </a:solidFill>
              <a:latin typeface="Open Sans" panose="020B0606030504020204"/>
              <a:ea typeface="Open Sans" panose="020B0606030504020204"/>
              <a:cs typeface="Open Sans" panose="020B0606030504020204"/>
              <a:sym typeface="Open Sans" panose="020B0606030504020204"/>
            </a:endParaRPr>
          </a:p>
          <a:p>
            <a:pPr marL="0" marR="0" lvl="0" indent="0" algn="l" rtl="0">
              <a:lnSpc>
                <a:spcPct val="130000"/>
              </a:lnSpc>
              <a:spcBef>
                <a:spcPts val="0"/>
              </a:spcBef>
              <a:spcAft>
                <a:spcPts val="0"/>
              </a:spcAft>
              <a:buClr>
                <a:schemeClr val="dk1"/>
              </a:buClr>
              <a:buSzPts val="1100"/>
              <a:buFont typeface="Arial" panose="020B0604020202020204"/>
              <a:buNone/>
            </a:pPr>
            <a:r>
              <a:rPr lang="en-US" sz="1600" b="0" i="0" u="none" strike="noStrike" cap="none">
                <a:solidFill>
                  <a:schemeClr val="lt1"/>
                </a:solidFill>
                <a:latin typeface="Open Sans" panose="020B0606030504020204"/>
                <a:ea typeface="Open Sans" panose="020B0606030504020204"/>
                <a:cs typeface="Open Sans" panose="020B0606030504020204"/>
                <a:sym typeface="Open Sans" panose="020B0606030504020204"/>
              </a:rPr>
              <a:t>los diferentes componentes existen ciertas características como los </a:t>
            </a:r>
            <a:r>
              <a:rPr lang="en-US" sz="1600" b="1" i="0" u="none" strike="noStrike" cap="none">
                <a:solidFill>
                  <a:schemeClr val="lt1"/>
                </a:solidFill>
                <a:latin typeface="Open Sans" panose="020B0606030504020204"/>
                <a:ea typeface="Open Sans" panose="020B0606030504020204"/>
                <a:cs typeface="Open Sans" panose="020B0606030504020204"/>
                <a:sym typeface="Open Sans" panose="020B0606030504020204"/>
              </a:rPr>
              <a:t>sockets, frecuencia y conectores</a:t>
            </a:r>
            <a:r>
              <a:rPr lang="en-US" sz="1600" b="0" i="0" u="none" strike="noStrike" cap="none">
                <a:solidFill>
                  <a:schemeClr val="lt1"/>
                </a:solidFill>
                <a:latin typeface="Open Sans" panose="020B0606030504020204"/>
                <a:ea typeface="Open Sans" panose="020B0606030504020204"/>
                <a:cs typeface="Open Sans" panose="020B0606030504020204"/>
                <a:sym typeface="Open Sans" panose="020B0606030504020204"/>
              </a:rPr>
              <a:t>, los cuales hay que tener </a:t>
            </a:r>
            <a:r>
              <a:rPr lang="en-US" sz="1600" b="1" i="0" u="none" strike="noStrike" cap="none">
                <a:solidFill>
                  <a:schemeClr val="lt1"/>
                </a:solidFill>
                <a:latin typeface="Open Sans" panose="020B0606030504020204"/>
                <a:ea typeface="Open Sans" panose="020B0606030504020204"/>
                <a:cs typeface="Open Sans" panose="020B0606030504020204"/>
                <a:sym typeface="Open Sans" panose="020B0606030504020204"/>
              </a:rPr>
              <a:t>en cuenta </a:t>
            </a:r>
            <a:r>
              <a:rPr lang="en-US" sz="1600" b="0" i="0" u="none" strike="noStrike" cap="none">
                <a:solidFill>
                  <a:schemeClr val="lt1"/>
                </a:solidFill>
                <a:latin typeface="Open Sans" panose="020B0606030504020204"/>
                <a:ea typeface="Open Sans" panose="020B0606030504020204"/>
                <a:cs typeface="Open Sans" panose="020B0606030504020204"/>
                <a:sym typeface="Open Sans" panose="020B0606030504020204"/>
              </a:rPr>
              <a:t>para la compatibilidad.</a:t>
            </a: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38"/>
        <p:cNvGrpSpPr/>
        <p:nvPr/>
      </p:nvGrpSpPr>
      <p:grpSpPr>
        <a:xfrm>
          <a:off x="0" y="0"/>
          <a:ext cx="0" cy="0"/>
          <a:chOff x="0" y="0"/>
          <a:chExt cx="0" cy="0"/>
        </a:xfrm>
      </p:grpSpPr>
      <p:sp>
        <p:nvSpPr>
          <p:cNvPr id="139" name="Google Shape;139;p8"/>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3700"/>
              <a:buFont typeface="Arial" panose="020B0604020202020204"/>
              <a:buNone/>
            </a:pPr>
            <a:r>
              <a:rPr lang="en-US" sz="3700" b="1" i="0" u="none" strike="noStrike" cap="none">
                <a:solidFill>
                  <a:srgbClr val="FFFFFF"/>
                </a:solidFill>
                <a:latin typeface="Rajdhani" panose="02000000000000000000"/>
                <a:ea typeface="Rajdhani" panose="02000000000000000000"/>
                <a:cs typeface="Rajdhani" panose="02000000000000000000"/>
                <a:sym typeface="Rajdhani" panose="02000000000000000000"/>
              </a:rPr>
              <a:t>Especificaciones</a:t>
            </a:r>
            <a:endParaRPr sz="3700" b="1" i="0" u="none" strike="noStrike" cap="none">
              <a:solidFill>
                <a:srgbClr val="FFFFFF"/>
              </a:solidFill>
              <a:latin typeface="Rajdhani" panose="02000000000000000000"/>
              <a:ea typeface="Rajdhani" panose="02000000000000000000"/>
              <a:cs typeface="Rajdhani" panose="02000000000000000000"/>
              <a:sym typeface="Rajdhani" panose="02000000000000000000"/>
            </a:endParaRPr>
          </a:p>
          <a:p>
            <a:pPr marL="0" marR="0" lvl="0" indent="0" algn="l" rtl="0">
              <a:lnSpc>
                <a:spcPct val="90000"/>
              </a:lnSpc>
              <a:spcBef>
                <a:spcPts val="0"/>
              </a:spcBef>
              <a:spcAft>
                <a:spcPts val="0"/>
              </a:spcAft>
              <a:buClr>
                <a:srgbClr val="000000"/>
              </a:buClr>
              <a:buSzPts val="3700"/>
              <a:buFont typeface="Arial" panose="020B0604020202020204"/>
              <a:buNone/>
            </a:pPr>
            <a:r>
              <a:rPr lang="en-US" sz="3700" b="1" i="0" u="none" strike="noStrike" cap="none">
                <a:solidFill>
                  <a:srgbClr val="FFFFFF"/>
                </a:solidFill>
                <a:latin typeface="Rajdhani" panose="02000000000000000000"/>
                <a:ea typeface="Rajdhani" panose="02000000000000000000"/>
                <a:cs typeface="Rajdhani" panose="02000000000000000000"/>
                <a:sym typeface="Rajdhani" panose="02000000000000000000"/>
              </a:rPr>
              <a:t>de equipos</a:t>
            </a:r>
            <a:endParaRPr sz="3700" b="1" i="0" u="none" strike="noStrike" cap="none">
              <a:solidFill>
                <a:srgbClr val="FFFFFF"/>
              </a:solidFill>
              <a:latin typeface="Rajdhani" panose="02000000000000000000"/>
              <a:ea typeface="Rajdhani" panose="02000000000000000000"/>
              <a:cs typeface="Rajdhani" panose="02000000000000000000"/>
              <a:sym typeface="Rajdhani" panose="02000000000000000000"/>
            </a:endParaRPr>
          </a:p>
        </p:txBody>
      </p:sp>
      <p:sp>
        <p:nvSpPr>
          <p:cNvPr id="140" name="Google Shape;140;p8"/>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rgbClr val="000000"/>
              </a:buClr>
              <a:buSzPts val="6000"/>
              <a:buFont typeface="Arial" panose="020B0604020202020204"/>
              <a:buNone/>
            </a:pPr>
            <a:r>
              <a:rPr lang="en-US" sz="6000" b="1" i="0" u="none" strike="noStrike" cap="none">
                <a:solidFill>
                  <a:srgbClr val="FFFFFF"/>
                </a:solidFill>
                <a:latin typeface="Rajdhani" panose="02000000000000000000"/>
                <a:ea typeface="Rajdhani" panose="02000000000000000000"/>
                <a:cs typeface="Rajdhani" panose="02000000000000000000"/>
                <a:sym typeface="Rajdhani" panose="02000000000000000000"/>
              </a:rPr>
              <a:t>3</a:t>
            </a:r>
            <a:endParaRPr sz="6000" b="1" i="0" u="none" strike="noStrike" cap="none">
              <a:solidFill>
                <a:srgbClr val="FFFFFF"/>
              </a:solidFill>
              <a:latin typeface="Rajdhani" panose="02000000000000000000"/>
              <a:ea typeface="Rajdhani" panose="02000000000000000000"/>
              <a:cs typeface="Rajdhani" panose="02000000000000000000"/>
              <a:sym typeface="Rajdhani" panose="02000000000000000000"/>
            </a:endParaRPr>
          </a:p>
        </p:txBody>
      </p:sp>
      <p:sp>
        <p:nvSpPr>
          <p:cNvPr id="141" name="Google Shape;141;p8"/>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9"/>
          <p:cNvSpPr txBox="1"/>
          <p:nvPr/>
        </p:nvSpPr>
        <p:spPr>
          <a:xfrm>
            <a:off x="617575" y="601850"/>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panose="020B0604020202020204"/>
              <a:buNone/>
            </a:pPr>
            <a:r>
              <a:rPr lang="en-US" sz="3000" b="1" i="0" u="none" strike="noStrike" cap="none">
                <a:solidFill>
                  <a:srgbClr val="EC183F"/>
                </a:solidFill>
                <a:latin typeface="Rajdhani" panose="02000000000000000000"/>
                <a:ea typeface="Rajdhani" panose="02000000000000000000"/>
                <a:cs typeface="Rajdhani" panose="02000000000000000000"/>
                <a:sym typeface="Rajdhani" panose="02000000000000000000"/>
              </a:rPr>
              <a:t>Gama baja</a:t>
            </a:r>
            <a:endParaRPr sz="3000" b="1" i="0" u="none" strike="noStrike" cap="none">
              <a:solidFill>
                <a:srgbClr val="EC183F"/>
              </a:solidFill>
              <a:latin typeface="Rajdhani" panose="02000000000000000000"/>
              <a:ea typeface="Rajdhani" panose="02000000000000000000"/>
              <a:cs typeface="Rajdhani" panose="02000000000000000000"/>
              <a:sym typeface="Rajdhani" panose="02000000000000000000"/>
            </a:endParaRPr>
          </a:p>
        </p:txBody>
      </p:sp>
      <p:sp>
        <p:nvSpPr>
          <p:cNvPr id="147" name="Google Shape;147;p9"/>
          <p:cNvSpPr txBox="1"/>
          <p:nvPr/>
        </p:nvSpPr>
        <p:spPr>
          <a:xfrm>
            <a:off x="627825" y="1528150"/>
            <a:ext cx="3615000" cy="3013500"/>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rgbClr val="000000"/>
              </a:buClr>
              <a:buSzPts val="1600"/>
              <a:buFont typeface="Arial" panose="020B0604020202020204"/>
              <a:buNone/>
            </a:pPr>
            <a:r>
              <a:rPr lang="en-US" sz="1600" b="0" i="0" u="none" strike="noStrike" cap="none">
                <a:solidFill>
                  <a:srgbClr val="434343"/>
                </a:solidFill>
                <a:latin typeface="Open Sans" panose="020B0606030504020204"/>
                <a:ea typeface="Open Sans" panose="020B0606030504020204"/>
                <a:cs typeface="Open Sans" panose="020B0606030504020204"/>
                <a:sym typeface="Open Sans" panose="020B0606030504020204"/>
              </a:rPr>
              <a:t>Los equipos considerados de gama baja generalmente son utilizados por personas que necesitan pocos requisitos. Podríamos poner el ejemplo de una persona que trabaje en una oficina con planillas de ofimática (Excel, Word, etc.) generalmente no necesitan GPU.</a:t>
            </a:r>
            <a:endParaRPr sz="1600" b="0" i="0" u="none" strike="noStrike" cap="none">
              <a:solidFill>
                <a:srgbClr val="434343"/>
              </a:solidFill>
              <a:latin typeface="Open Sans" panose="020B0606030504020204"/>
              <a:ea typeface="Open Sans" panose="020B0606030504020204"/>
              <a:cs typeface="Open Sans" panose="020B0606030504020204"/>
              <a:sym typeface="Open Sans" panose="020B0606030504020204"/>
            </a:endParaRPr>
          </a:p>
        </p:txBody>
      </p:sp>
      <p:pic>
        <p:nvPicPr>
          <p:cNvPr id="148" name="Google Shape;148;p9"/>
          <p:cNvPicPr preferRelativeResize="0"/>
          <p:nvPr/>
        </p:nvPicPr>
        <p:blipFill rotWithShape="1">
          <a:blip r:embed="rId3"/>
          <a:srcRect/>
          <a:stretch>
            <a:fillRect/>
          </a:stretch>
        </p:blipFill>
        <p:spPr>
          <a:xfrm>
            <a:off x="4406550" y="1249937"/>
            <a:ext cx="4699827" cy="264363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773</Words>
  <Application>Microsoft Office PowerPoint</Application>
  <PresentationFormat>Presentación en pantalla (16:9)</PresentationFormat>
  <Paragraphs>142</Paragraphs>
  <Slides>23</Slides>
  <Notes>23</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23</vt:i4>
      </vt:variant>
    </vt:vector>
  </HeadingPairs>
  <TitlesOfParts>
    <vt:vector size="30" baseType="lpstr">
      <vt:lpstr>Rajdhani</vt:lpstr>
      <vt:lpstr>Arial</vt:lpstr>
      <vt:lpstr>Roboto</vt:lpstr>
      <vt:lpstr>Open Sans</vt:lpstr>
      <vt:lpstr>Trebuchet MS</vt:lpstr>
      <vt:lpstr>Simple Light</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Meli L</dc:creator>
  <cp:lastModifiedBy>Meli L</cp:lastModifiedBy>
  <cp:revision>1</cp:revision>
  <dcterms:created xsi:type="dcterms:W3CDTF">2021-06-18T03:27:40Z</dcterms:created>
  <dcterms:modified xsi:type="dcterms:W3CDTF">2021-06-21T04:39:51Z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3082-11.2.0.10176</vt:lpwstr>
  </property>
</Properties>
</file>