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C35FC-61FF-438E-A18D-F7FFD64239A5}" v="33" dt="2021-07-16T03:02:06.224"/>
  </p1510:revLst>
</p1510:revInfo>
</file>

<file path=ppt/tableStyles.xml><?xml version="1.0" encoding="utf-8"?>
<a:tblStyleLst xmlns:a="http://schemas.openxmlformats.org/drawingml/2006/main" def="{0BBB13BF-35A4-45A2-AF01-C99D6770FBC3}">
  <a:tblStyle styleId="{0BBB13BF-35A4-45A2-AF01-C99D6770FB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4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37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{0BBB13BF-35A4-45A2-AF01-C99D6770FBC3}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8714A6-EB7F-436F-B67C-D772023ECA81}"/>
              </a:ext>
            </a:extLst>
          </p:cNvPr>
          <p:cNvSpPr txBox="1"/>
          <p:nvPr/>
        </p:nvSpPr>
        <p:spPr>
          <a:xfrm>
            <a:off x="1266669" y="3477718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19848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EDBEC8-B084-4627-8977-5FF6E60524C3}"/>
              </a:ext>
            </a:extLst>
          </p:cNvPr>
          <p:cNvSpPr txBox="1"/>
          <p:nvPr/>
        </p:nvSpPr>
        <p:spPr>
          <a:xfrm>
            <a:off x="3129841" y="3477718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11748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74AA0F-60C2-4CFD-98B5-0BF42401F383}"/>
              </a:ext>
            </a:extLst>
          </p:cNvPr>
          <p:cNvSpPr txBox="1"/>
          <p:nvPr/>
        </p:nvSpPr>
        <p:spPr>
          <a:xfrm>
            <a:off x="5001022" y="3477717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19302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CC424F-669E-4884-9424-4C91D942A5EC}"/>
              </a:ext>
            </a:extLst>
          </p:cNvPr>
          <p:cNvSpPr txBox="1"/>
          <p:nvPr/>
        </p:nvSpPr>
        <p:spPr>
          <a:xfrm>
            <a:off x="6864194" y="3477716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5222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{0BBB13BF-35A4-45A2-AF01-C99D6770FBC3}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1366C8-41E5-439C-84BB-F5CA35E55F04}"/>
              </a:ext>
            </a:extLst>
          </p:cNvPr>
          <p:cNvSpPr txBox="1"/>
          <p:nvPr/>
        </p:nvSpPr>
        <p:spPr>
          <a:xfrm>
            <a:off x="3129462" y="3432747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9418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3A80E3-934B-43B2-8BEC-1BB3FCA6A63C}"/>
              </a:ext>
            </a:extLst>
          </p:cNvPr>
          <p:cNvSpPr txBox="1"/>
          <p:nvPr/>
        </p:nvSpPr>
        <p:spPr>
          <a:xfrm>
            <a:off x="1266669" y="3477718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3306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DEFE19-7716-4151-B312-C818145606A8}"/>
              </a:ext>
            </a:extLst>
          </p:cNvPr>
          <p:cNvSpPr txBox="1"/>
          <p:nvPr/>
        </p:nvSpPr>
        <p:spPr>
          <a:xfrm>
            <a:off x="4992255" y="3477718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443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FBE863-7A0E-4103-AB38-FF580FDAF286}"/>
              </a:ext>
            </a:extLst>
          </p:cNvPr>
          <p:cNvSpPr txBox="1"/>
          <p:nvPr/>
        </p:nvSpPr>
        <p:spPr>
          <a:xfrm>
            <a:off x="6746959" y="3429238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{0BBB13BF-35A4-45A2-AF01-C99D6770FBC3}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42319E2-E929-4F1E-98C6-CBC89415297C}"/>
              </a:ext>
            </a:extLst>
          </p:cNvPr>
          <p:cNvSpPr txBox="1"/>
          <p:nvPr/>
        </p:nvSpPr>
        <p:spPr>
          <a:xfrm>
            <a:off x="1266669" y="3477718"/>
            <a:ext cx="99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80</a:t>
            </a:r>
          </a:p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5C8D41-28C1-4062-8ABE-0BECF48FD2B5}"/>
              </a:ext>
            </a:extLst>
          </p:cNvPr>
          <p:cNvSpPr txBox="1"/>
          <p:nvPr/>
        </p:nvSpPr>
        <p:spPr>
          <a:xfrm>
            <a:off x="4997775" y="3477718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25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0AE138-BDF0-4A10-BD5E-671CD7A368D1}"/>
              </a:ext>
            </a:extLst>
          </p:cNvPr>
          <p:cNvSpPr txBox="1"/>
          <p:nvPr/>
        </p:nvSpPr>
        <p:spPr>
          <a:xfrm>
            <a:off x="3106185" y="3489199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TCP 1701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09E031-EDDD-47A7-9359-7620F92218B7}"/>
              </a:ext>
            </a:extLst>
          </p:cNvPr>
          <p:cNvSpPr txBox="1"/>
          <p:nvPr/>
        </p:nvSpPr>
        <p:spPr>
          <a:xfrm>
            <a:off x="6741497" y="3631606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{0BBB13BF-35A4-45A2-AF01-C99D6770FBC3}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92D4E2A-34E7-4E1E-8646-A612CA56415C}"/>
              </a:ext>
            </a:extLst>
          </p:cNvPr>
          <p:cNvSpPr txBox="1"/>
          <p:nvPr/>
        </p:nvSpPr>
        <p:spPr>
          <a:xfrm>
            <a:off x="3119468" y="3485213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3478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2470BD-A345-4424-9045-A63EF4C15A1D}"/>
              </a:ext>
            </a:extLst>
          </p:cNvPr>
          <p:cNvSpPr txBox="1"/>
          <p:nvPr/>
        </p:nvSpPr>
        <p:spPr>
          <a:xfrm>
            <a:off x="1266669" y="3477718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443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68AD6D-33FC-41EC-ABFD-4C417549ECEE}"/>
              </a:ext>
            </a:extLst>
          </p:cNvPr>
          <p:cNvSpPr txBox="1"/>
          <p:nvPr/>
        </p:nvSpPr>
        <p:spPr>
          <a:xfrm>
            <a:off x="4972267" y="3485213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433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3F4E6B-DDF0-4F32-8160-12898CA0E23D}"/>
              </a:ext>
            </a:extLst>
          </p:cNvPr>
          <p:cNvSpPr txBox="1"/>
          <p:nvPr/>
        </p:nvSpPr>
        <p:spPr>
          <a:xfrm>
            <a:off x="6623264" y="3477717"/>
            <a:ext cx="121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1935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748538117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{0BBB13BF-35A4-45A2-AF01-C99D6770FBC3}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Facebook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2EACB1D-1C67-4202-8E15-FDFEF47DB253}"/>
              </a:ext>
            </a:extLst>
          </p:cNvPr>
          <p:cNvSpPr txBox="1"/>
          <p:nvPr/>
        </p:nvSpPr>
        <p:spPr>
          <a:xfrm>
            <a:off x="4972267" y="3485213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80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E77A59-892A-4B75-AA62-84F827DFBA0D}"/>
              </a:ext>
            </a:extLst>
          </p:cNvPr>
          <p:cNvSpPr txBox="1"/>
          <p:nvPr/>
        </p:nvSpPr>
        <p:spPr>
          <a:xfrm>
            <a:off x="1332850" y="3547672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3400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B8DA63-1F21-4E09-952E-86136875F0E8}"/>
              </a:ext>
            </a:extLst>
          </p:cNvPr>
          <p:cNvSpPr txBox="1"/>
          <p:nvPr/>
        </p:nvSpPr>
        <p:spPr>
          <a:xfrm>
            <a:off x="3106095" y="3547671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5938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1E3243-8820-405D-8586-456ED27F391F}"/>
              </a:ext>
            </a:extLst>
          </p:cNvPr>
          <p:cNvSpPr txBox="1"/>
          <p:nvPr/>
        </p:nvSpPr>
        <p:spPr>
          <a:xfrm>
            <a:off x="6745512" y="3485213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443</a:t>
            </a:r>
          </a:p>
        </p:txBody>
      </p:sp>
      <p:pic>
        <p:nvPicPr>
          <p:cNvPr id="4" name="Imagen 3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D3416555-15BF-4C12-9E89-38A9E8EEC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751" y="1991638"/>
            <a:ext cx="1648740" cy="580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55903911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{0BBB13BF-35A4-45A2-AF01-C99D6770FBC3}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Anydesk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FA11437-BADF-4315-A54C-1226825423A1}"/>
              </a:ext>
            </a:extLst>
          </p:cNvPr>
          <p:cNvSpPr txBox="1"/>
          <p:nvPr/>
        </p:nvSpPr>
        <p:spPr>
          <a:xfrm>
            <a:off x="1332850" y="3547672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80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522097B-B918-438C-8188-C1E1DDEA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50" y="1777265"/>
            <a:ext cx="1071563" cy="107156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925609F-B376-405E-86EF-95CBC5F8D9A9}"/>
              </a:ext>
            </a:extLst>
          </p:cNvPr>
          <p:cNvSpPr txBox="1"/>
          <p:nvPr/>
        </p:nvSpPr>
        <p:spPr>
          <a:xfrm>
            <a:off x="2988197" y="3547671"/>
            <a:ext cx="99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110</a:t>
            </a:r>
          </a:p>
        </p:txBody>
      </p:sp>
      <p:pic>
        <p:nvPicPr>
          <p:cNvPr id="1026" name="Picture 2" descr="Protocolos de correo: POP - Nobbot">
            <a:extLst>
              <a:ext uri="{FF2B5EF4-FFF2-40B4-BE49-F238E27FC236}">
                <a16:creationId xmlns:a16="http://schemas.microsoft.com/office/drawing/2014/main" id="{FFD9DB69-267D-4397-8E64-08EBF093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1" y="1884240"/>
            <a:ext cx="1130664" cy="88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Presentación en pantalla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Rajdhani</vt:lpstr>
      <vt:lpstr>Open Sans Light</vt:lpstr>
      <vt:lpstr>Arial</vt:lpstr>
      <vt:lpstr>Open Sans</vt:lpstr>
      <vt:lpstr>Open Sans SemiBold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Gonzalez Toro</cp:lastModifiedBy>
  <cp:revision>1</cp:revision>
  <dcterms:modified xsi:type="dcterms:W3CDTF">2021-07-16T03:02:09Z</dcterms:modified>
</cp:coreProperties>
</file>