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4020202020204" charset="0"/>
      <p:regular r:id="rId27"/>
      <p:bold r:id="rId28"/>
      <p:italic r:id="rId29"/>
      <p:boldItalic r:id="rId30"/>
    </p:embeddedFont>
    <p:embeddedFont>
      <p:font typeface="Rajdhani" panose="020B0604020202020204" charset="0"/>
      <p:regular r:id="rId31"/>
      <p:bold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6B1B7F-AC26-431E-B02D-8BF10F934AAA}">
  <a:tblStyle styleId="{DC6B1B7F-AC26-431E-B02D-8BF10F934A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eb3107ed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eb3107ed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eb3107ed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3107e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deb3107ed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eb3107ed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b3107ed1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pcpartpicker.com/product/ykLwrH/asus-rog-crosshair-viii-formula-atx-am4-motherboard-rog-crosshair-viii-formula"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pcpartpicker.com/product/YC848d/msi-geforce-gtx-1660-super-6-gb-gaming-x-video-card-gtx-1660-super-gaming-x"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nvGraphicFramePr>
        <p:xfrm>
          <a:off x="952500" y="1809750"/>
          <a:ext cx="3000000" cy="3000000"/>
        </p:xfrm>
        <a:graphic>
          <a:graphicData uri="http://schemas.openxmlformats.org/drawingml/2006/table">
            <a:tbl>
              <a:tblPr>
                <a:noFill/>
                <a:tableStyleId>{DC6B1B7F-AC26-431E-B02D-8BF10F934AAA}</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sz="1200">
                          <a:solidFill>
                            <a:schemeClr val="dk1"/>
                          </a:solidFill>
                          <a:highlight>
                            <a:srgbClr val="F5F5F5"/>
                          </a:highlight>
                          <a:latin typeface="Roboto"/>
                          <a:ea typeface="Roboto"/>
                          <a:cs typeface="Roboto"/>
                          <a:sym typeface="Roboto"/>
                        </a:rPr>
                        <a:t>H310M-E </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8GB 1x8GB HyperX HX424C15FB3/8</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Seagate Barracuda ST1000DM010 1TB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63" name="Google Shape;163;p39"/>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64" name="Google Shape;164;p39"/>
          <p:cNvGraphicFramePr/>
          <p:nvPr/>
        </p:nvGraphicFramePr>
        <p:xfrm>
          <a:off x="952500" y="1759275"/>
          <a:ext cx="3000000" cy="3000000"/>
        </p:xfrm>
        <a:graphic>
          <a:graphicData uri="http://schemas.openxmlformats.org/drawingml/2006/table">
            <a:tbl>
              <a:tblPr>
                <a:noFill/>
                <a:tableStyleId>{DC6B1B7F-AC26-431E-B02D-8BF10F934AAA}</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446675">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lnSpc>
                          <a:spcPct val="130000"/>
                        </a:lnSpc>
                        <a:spcBef>
                          <a:spcPts val="0"/>
                        </a:spcBef>
                        <a:spcAft>
                          <a:spcPts val="0"/>
                        </a:spcAft>
                        <a:buNone/>
                      </a:pPr>
                      <a:r>
                        <a:rPr lang="es">
                          <a:latin typeface="Open Sans"/>
                          <a:ea typeface="Open Sans"/>
                          <a:cs typeface="Open Sans"/>
                          <a:sym typeface="Open Sans"/>
                        </a:rPr>
                        <a:t>ASUS PRIME A320M--KVGA HDMI - DDR4 - USB 3.0 - SATA3</a:t>
                      </a:r>
                      <a:endParaRPr>
                        <a:latin typeface="Open Sans"/>
                        <a:ea typeface="Open Sans"/>
                        <a:cs typeface="Open Sans"/>
                        <a:sym typeface="Open Sans"/>
                      </a:endParaRPr>
                    </a:p>
                    <a:p>
                      <a:pPr marL="0" lvl="0" indent="0" algn="l" rtl="0">
                        <a:lnSpc>
                          <a:spcPct val="130000"/>
                        </a:lnSpc>
                        <a:spcBef>
                          <a:spcPts val="0"/>
                        </a:spcBef>
                        <a:spcAft>
                          <a:spcPts val="0"/>
                        </a:spcAft>
                        <a:buNone/>
                      </a:pPr>
                      <a:endParaRPr>
                        <a:latin typeface="Open Sans"/>
                        <a:ea typeface="Open Sans"/>
                        <a:cs typeface="Open Sans"/>
                        <a:sym typeface="Open Sans"/>
                      </a:endParaRPr>
                    </a:p>
                    <a:p>
                      <a:pPr marL="0" lvl="0" indent="0" algn="l" rtl="0">
                        <a:lnSpc>
                          <a:spcPct val="130000"/>
                        </a:lnSpc>
                        <a:spcBef>
                          <a:spcPts val="0"/>
                        </a:spcBef>
                        <a:spcAft>
                          <a:spcPts val="0"/>
                        </a:spcAft>
                        <a:buNone/>
                      </a:pPr>
                      <a:endParaRPr>
                        <a:latin typeface="Open Sans"/>
                        <a:ea typeface="Open Sans"/>
                        <a:cs typeface="Open Sans"/>
                        <a:sym typeface="Open Sans"/>
                      </a:endParaRPr>
                    </a:p>
                  </a:txBody>
                  <a:tcPr marL="91425" marR="91425" marT="76200" marB="76200"/>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30000"/>
                        </a:lnSpc>
                        <a:spcBef>
                          <a:spcPts val="0"/>
                        </a:spcBef>
                        <a:spcAft>
                          <a:spcPts val="0"/>
                        </a:spcAft>
                        <a:buNone/>
                      </a:pPr>
                      <a:r>
                        <a:rPr lang="es">
                          <a:latin typeface="Open Sans"/>
                          <a:ea typeface="Open Sans"/>
                          <a:cs typeface="Open Sans"/>
                          <a:sym typeface="Open Sans"/>
                        </a:rPr>
                        <a:t>HP 8GB 2666MHZ DDR4 V2</a:t>
                      </a:r>
                      <a:endParaRPr>
                        <a:latin typeface="Open Sans"/>
                        <a:ea typeface="Open Sans"/>
                        <a:cs typeface="Open Sans"/>
                        <a:sym typeface="Open Sans"/>
                      </a:endParaRPr>
                    </a:p>
                  </a:txBody>
                  <a:tcPr marL="91425" marR="91425" marT="76200" marB="76200"/>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HD SSD 240GB SOLIDO</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70" name="Google Shape;170;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1" name="Google Shape;171;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2" name="Google Shape;172;p40"/>
          <p:cNvGraphicFramePr/>
          <p:nvPr/>
        </p:nvGraphicFramePr>
        <p:xfrm>
          <a:off x="952500" y="2114550"/>
          <a:ext cx="3000000" cy="3000000"/>
        </p:xfrm>
        <a:graphic>
          <a:graphicData uri="http://schemas.openxmlformats.org/drawingml/2006/table">
            <a:tbl>
              <a:tblPr>
                <a:noFill/>
                <a:tableStyleId>{DC6B1B7F-AC26-431E-B02D-8BF10F934AAA}</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Intel Core i3 4170 3.7GHz</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ASUS H81M-K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4GB Kingston ValueRAM 1600 MHz CL11</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1 TB Seagate Barracuda 7200.14 SATA 3</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3" name="Google Shape;173;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9" name="Google Shape;179;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80" name="Google Shape;180;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6" name="Google Shape;186;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7" name="Google Shape;187;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8" name="Google Shape;188;p42"/>
          <p:cNvGraphicFramePr/>
          <p:nvPr/>
        </p:nvGraphicFramePr>
        <p:xfrm>
          <a:off x="952500" y="1809750"/>
          <a:ext cx="3000000" cy="3000000"/>
        </p:xfrm>
        <a:graphic>
          <a:graphicData uri="http://schemas.openxmlformats.org/drawingml/2006/table">
            <a:tbl>
              <a:tblPr>
                <a:noFill/>
                <a:tableStyleId>{DC6B1B7F-AC26-431E-B02D-8BF10F934AAA}</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Intel Core i9-9900K.</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139700" lvl="0" indent="0" algn="l" rtl="0">
                        <a:lnSpc>
                          <a:spcPct val="118000"/>
                        </a:lnSpc>
                        <a:spcBef>
                          <a:spcPts val="0"/>
                        </a:spcBef>
                        <a:spcAft>
                          <a:spcPts val="600"/>
                        </a:spcAft>
                        <a:buNone/>
                      </a:pPr>
                      <a:r>
                        <a:rPr lang="es">
                          <a:latin typeface="Open Sans"/>
                          <a:ea typeface="Open Sans"/>
                          <a:cs typeface="Open Sans"/>
                          <a:sym typeface="Open Sans"/>
                        </a:rPr>
                        <a:t>Motherboard Asus Prime B450m-a Ii Am4 Ddr4 Hdmi Mexx 1</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32GB DDR4 3200 RGB BALLISTIC/PNY.</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139700" lvl="0" indent="0" algn="l" rtl="0">
                        <a:lnSpc>
                          <a:spcPct val="118000"/>
                        </a:lnSpc>
                        <a:spcBef>
                          <a:spcPts val="0"/>
                        </a:spcBef>
                        <a:spcAft>
                          <a:spcPts val="600"/>
                        </a:spcAft>
                        <a:buNone/>
                      </a:pPr>
                      <a:r>
                        <a:rPr lang="es">
                          <a:latin typeface="Open Sans"/>
                          <a:ea typeface="Open Sans"/>
                          <a:cs typeface="Open Sans"/>
                          <a:sym typeface="Open Sans"/>
                        </a:rPr>
                        <a:t>Ssd 960gb Sata Pny Cs900 960gb 2.5 7cs900 960 Rb</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GeForce GT 1030 2GD4 LP OC</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4" name="Google Shape;194;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5" name="Google Shape;195;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6" name="Google Shape;196;p43"/>
          <p:cNvGraphicFramePr/>
          <p:nvPr/>
        </p:nvGraphicFramePr>
        <p:xfrm>
          <a:off x="952500" y="1809750"/>
          <a:ext cx="3000000" cy="3000000"/>
        </p:xfrm>
        <a:graphic>
          <a:graphicData uri="http://schemas.openxmlformats.org/drawingml/2006/table">
            <a:tbl>
              <a:tblPr>
                <a:noFill/>
                <a:tableStyleId>{DC6B1B7F-AC26-431E-B02D-8BF10F934AAA}</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procesador gamer amd Ryzen 5 1600 af 6 nucleos 3.6ghz</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a:latin typeface="Open Sans"/>
                          <a:ea typeface="Open Sans"/>
                          <a:cs typeface="Open Sans"/>
                          <a:sym typeface="Open Sans"/>
                        </a:rPr>
                        <a:t> A320M Asrock</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152400" lvl="0" indent="0" algn="l" rtl="0">
                        <a:lnSpc>
                          <a:spcPct val="115000"/>
                        </a:lnSpc>
                        <a:spcBef>
                          <a:spcPts val="0"/>
                        </a:spcBef>
                        <a:spcAft>
                          <a:spcPts val="1800"/>
                        </a:spcAft>
                        <a:buNone/>
                      </a:pPr>
                      <a:r>
                        <a:rPr lang="es" sz="1050">
                          <a:solidFill>
                            <a:schemeClr val="dk1"/>
                          </a:solidFill>
                          <a:highlight>
                            <a:srgbClr val="FFFFFF"/>
                          </a:highlight>
                          <a:latin typeface="Roboto"/>
                          <a:ea typeface="Roboto"/>
                          <a:cs typeface="Roboto"/>
                          <a:sym typeface="Roboto"/>
                        </a:rPr>
                        <a:t>DDR4</a:t>
                      </a:r>
                      <a:endParaRPr>
                        <a:latin typeface="Open Sans"/>
                        <a:ea typeface="Open Sans"/>
                        <a:cs typeface="Open Sans"/>
                        <a:sym typeface="Open Sans"/>
                      </a:endParaRPr>
                    </a:p>
                  </a:txBody>
                  <a:tcPr marL="91425" marR="91425" marT="91425" marB="91425">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lnR w="9525" cap="flat" cmpd="sng">
                      <a:solidFill>
                        <a:schemeClr val="dk1"/>
                      </a:solidFill>
                      <a:prstDash val="solid"/>
                      <a:round/>
                      <a:headEnd type="none" w="sm" len="sm"/>
                      <a:tailEnd type="none" w="sm" len="sm"/>
                    </a:lnR>
                  </a:tcPr>
                </a:tc>
                <a:tc>
                  <a:txBody>
                    <a:bodyPr/>
                    <a:lstStyle/>
                    <a:p>
                      <a:pPr marL="0" lvl="0" indent="0" algn="l" rtl="0">
                        <a:spcBef>
                          <a:spcPts val="0"/>
                        </a:spcBef>
                        <a:spcAft>
                          <a:spcPts val="0"/>
                        </a:spcAft>
                        <a:buClr>
                          <a:schemeClr val="dk1"/>
                        </a:buClr>
                        <a:buSzPts val="1100"/>
                        <a:buFont typeface="Arial"/>
                        <a:buNone/>
                      </a:pPr>
                      <a:r>
                        <a:rPr lang="es">
                          <a:solidFill>
                            <a:schemeClr val="dk1"/>
                          </a:solidFill>
                          <a:latin typeface="Open Sans"/>
                          <a:ea typeface="Open Sans"/>
                          <a:cs typeface="Open Sans"/>
                          <a:sym typeface="Open Sans"/>
                        </a:rPr>
                        <a:t>PCI-Express 3.0</a:t>
                      </a:r>
                      <a:endParaRPr>
                        <a:latin typeface="Open Sans"/>
                        <a:ea typeface="Open Sans"/>
                        <a:cs typeface="Open Sans"/>
                        <a:sym typeface="Open San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lnT w="9525" cap="flat" cmpd="sng">
                      <a:solidFill>
                        <a:schemeClr val="dk1"/>
                      </a:solidFill>
                      <a:prstDash val="solid"/>
                      <a:round/>
                      <a:headEnd type="none" w="sm" len="sm"/>
                      <a:tailEnd type="none" w="sm" len="sm"/>
                    </a:lnT>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2" name="Google Shape;202;p44"/>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03" name="Google Shape;203;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4" name="Google Shape;204;p44"/>
          <p:cNvGraphicFramePr/>
          <p:nvPr/>
        </p:nvGraphicFramePr>
        <p:xfrm>
          <a:off x="952500" y="2114550"/>
          <a:ext cx="3000000" cy="3000000"/>
        </p:xfrm>
        <a:graphic>
          <a:graphicData uri="http://schemas.openxmlformats.org/drawingml/2006/table">
            <a:tbl>
              <a:tblPr>
                <a:noFill/>
                <a:tableStyleId>{DC6B1B7F-AC26-431E-B02D-8BF10F934AAA}</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200">
                          <a:solidFill>
                            <a:srgbClr val="202124"/>
                          </a:solidFill>
                          <a:highlight>
                            <a:srgbClr val="FFFFFF"/>
                          </a:highlight>
                        </a:rPr>
                        <a:t>AMD Ryzen 5 5600X</a:t>
                      </a:r>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200" b="1">
                          <a:solidFill>
                            <a:srgbClr val="3A3A3A"/>
                          </a:solidFill>
                          <a:highlight>
                            <a:srgbClr val="FFFFFF"/>
                          </a:highlight>
                        </a:rPr>
                        <a:t> AMB chipset B550 y socket AM4</a:t>
                      </a:r>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t>G.Skill Trident Z Neo</a:t>
                      </a:r>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t>weatern digital wd5000aakx 500gb</a:t>
                      </a:r>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050">
                          <a:solidFill>
                            <a:srgbClr val="202124"/>
                          </a:solidFill>
                          <a:highlight>
                            <a:srgbClr val="FFFFFF"/>
                          </a:highlight>
                        </a:rPr>
                        <a:t>ASUS RTX 3080 TUF Gaming</a:t>
                      </a:r>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5" name="Google Shape;205;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11" name="Google Shape;211;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2" name="Google Shape;212;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8" name="Google Shape;218;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9" name="Google Shape;219;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0" name="Google Shape;220;p46"/>
          <p:cNvGraphicFramePr/>
          <p:nvPr/>
        </p:nvGraphicFramePr>
        <p:xfrm>
          <a:off x="952500" y="1809750"/>
          <a:ext cx="3000000" cy="3000000"/>
        </p:xfrm>
        <a:graphic>
          <a:graphicData uri="http://schemas.openxmlformats.org/drawingml/2006/table">
            <a:tbl>
              <a:tblPr>
                <a:noFill/>
                <a:tableStyleId>{DC6B1B7F-AC26-431E-B02D-8BF10F934AAA}</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50">
                          <a:solidFill>
                            <a:srgbClr val="7A7A7A"/>
                          </a:solidFill>
                          <a:highlight>
                            <a:srgbClr val="FFFFFF"/>
                          </a:highlight>
                        </a:rPr>
                        <a:t> ASUS 410M</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sz="1150">
                          <a:solidFill>
                            <a:srgbClr val="7A7A7A"/>
                          </a:solidFill>
                          <a:highlight>
                            <a:srgbClr val="FFFFFF"/>
                          </a:highlight>
                        </a:rPr>
                        <a:t>8 GB DDR4 2666</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50">
                          <a:solidFill>
                            <a:srgbClr val="7A7A7A"/>
                          </a:solidFill>
                          <a:highlight>
                            <a:srgbClr val="FFFFFF"/>
                          </a:highlight>
                        </a:rPr>
                        <a:t>240GB SSD</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6" name="Google Shape;226;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7" name="Google Shape;227;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8" name="Google Shape;228;p47"/>
          <p:cNvGraphicFramePr/>
          <p:nvPr/>
        </p:nvGraphicFramePr>
        <p:xfrm>
          <a:off x="952500" y="1809750"/>
          <a:ext cx="3000000" cy="3000000"/>
        </p:xfrm>
        <a:graphic>
          <a:graphicData uri="http://schemas.openxmlformats.org/drawingml/2006/table">
            <a:tbl>
              <a:tblPr>
                <a:noFill/>
                <a:tableStyleId>{DC6B1B7F-AC26-431E-B02D-8BF10F934AAA}</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lnSpc>
                          <a:spcPct val="125000"/>
                        </a:lnSpc>
                        <a:spcBef>
                          <a:spcPts val="0"/>
                        </a:spcBef>
                        <a:spcAft>
                          <a:spcPts val="0"/>
                        </a:spcAft>
                        <a:buClr>
                          <a:schemeClr val="dk1"/>
                        </a:buClr>
                        <a:buSzPts val="1100"/>
                        <a:buFont typeface="Arial"/>
                        <a:buNone/>
                      </a:pPr>
                      <a:r>
                        <a:rPr lang="es">
                          <a:latin typeface="Open Sans"/>
                          <a:ea typeface="Open Sans"/>
                          <a:cs typeface="Open Sans"/>
                          <a:sym typeface="Open Sans"/>
                        </a:rPr>
                        <a:t>MSI MAG B550 Tomahawk</a:t>
                      </a:r>
                      <a:endParaRPr>
                        <a:uFill>
                          <a:noFill/>
                        </a:uFill>
                        <a:latin typeface="Open Sans"/>
                        <a:ea typeface="Open Sans"/>
                        <a:cs typeface="Open Sans"/>
                        <a:sym typeface="Open Sans"/>
                        <a:hlinkClick r:id="rId3"/>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32 GB G.Skill Trident Z Royal DDR4 4000MHz</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a:ea typeface="Open Sans"/>
                          <a:cs typeface="Open Sans"/>
                          <a:sym typeface="Open Sans"/>
                        </a:rPr>
                        <a:t>Samsung 860 QVO</a:t>
                      </a: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lnSpc>
                          <a:spcPct val="125000"/>
                        </a:lnSpc>
                        <a:spcBef>
                          <a:spcPts val="0"/>
                        </a:spcBef>
                        <a:spcAft>
                          <a:spcPts val="0"/>
                        </a:spcAft>
                        <a:buClr>
                          <a:schemeClr val="dk1"/>
                        </a:buClr>
                        <a:buSzPts val="1100"/>
                        <a:buFont typeface="Arial"/>
                        <a:buNone/>
                      </a:pPr>
                      <a:r>
                        <a:rPr lang="es">
                          <a:latin typeface="Open Sans"/>
                          <a:ea typeface="Open Sans"/>
                          <a:cs typeface="Open Sans"/>
                          <a:sym typeface="Open Sans"/>
                        </a:rPr>
                        <a:t>Gigabyte RTX 2080 Super</a:t>
                      </a:r>
                      <a:endParaRPr>
                        <a:uFill>
                          <a:noFill/>
                        </a:uFill>
                        <a:latin typeface="Open Sans"/>
                        <a:ea typeface="Open Sans"/>
                        <a:cs typeface="Open Sans"/>
                        <a:sym typeface="Open Sans"/>
                        <a:hlinkClick r:id="rId4"/>
                      </a:endParaRPr>
                    </a:p>
                    <a:p>
                      <a:pPr marL="0" lvl="0" indent="0" algn="l" rtl="0">
                        <a:spcBef>
                          <a:spcPts val="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4" name="Google Shape;234;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5" name="Google Shape;235;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6" name="Google Shape;236;p48"/>
          <p:cNvGraphicFramePr/>
          <p:nvPr/>
        </p:nvGraphicFramePr>
        <p:xfrm>
          <a:off x="952500" y="2114550"/>
          <a:ext cx="3000000" cy="3000000"/>
        </p:xfrm>
        <a:graphic>
          <a:graphicData uri="http://schemas.openxmlformats.org/drawingml/2006/table">
            <a:tbl>
              <a:tblPr>
                <a:noFill/>
                <a:tableStyleId>{DC6B1B7F-AC26-431E-B02D-8BF10F934AAA}</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100">
                          <a:solidFill>
                            <a:srgbClr val="666666"/>
                          </a:solidFill>
                          <a:highlight>
                            <a:srgbClr val="FFFFFF"/>
                          </a:highlight>
                          <a:latin typeface="Roboto"/>
                          <a:ea typeface="Roboto"/>
                          <a:cs typeface="Roboto"/>
                          <a:sym typeface="Roboto"/>
                        </a:rPr>
                        <a:t>AMD Ryzen 5 5600X 5gen AM4</a:t>
                      </a:r>
                      <a:endParaRPr sz="100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sz="1100">
                          <a:solidFill>
                            <a:srgbClr val="666666"/>
                          </a:solidFill>
                          <a:highlight>
                            <a:srgbClr val="FFFFFF"/>
                          </a:highlight>
                          <a:latin typeface="Roboto"/>
                          <a:ea typeface="Roboto"/>
                          <a:cs typeface="Roboto"/>
                          <a:sym typeface="Roboto"/>
                        </a:rPr>
                        <a:t>MSI B550M PRO-VDH sAM4 DDR4 (3ra y 5ta Gen) B550M PRO-VDH</a:t>
                      </a:r>
                      <a:endParaRPr sz="100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139700" lvl="0" indent="0" algn="l" rtl="0">
                        <a:lnSpc>
                          <a:spcPct val="118000"/>
                        </a:lnSpc>
                        <a:spcBef>
                          <a:spcPts val="0"/>
                        </a:spcBef>
                        <a:spcAft>
                          <a:spcPts val="0"/>
                        </a:spcAft>
                        <a:buClr>
                          <a:schemeClr val="dk1"/>
                        </a:buClr>
                        <a:buSzPts val="1100"/>
                        <a:buFont typeface="Arial"/>
                        <a:buNone/>
                      </a:pPr>
                      <a:r>
                        <a:rPr lang="es" sz="1050">
                          <a:solidFill>
                            <a:schemeClr val="dk1"/>
                          </a:solidFill>
                          <a:highlight>
                            <a:srgbClr val="FFFFFF"/>
                          </a:highlight>
                          <a:latin typeface="Roboto"/>
                          <a:ea typeface="Roboto"/>
                          <a:cs typeface="Roboto"/>
                          <a:sym typeface="Roboto"/>
                        </a:rPr>
                        <a:t>8GB 1x8GB HyperX HX426C16FB3/8</a:t>
                      </a:r>
                      <a:endParaRPr sz="1050">
                        <a:solidFill>
                          <a:schemeClr val="dk1"/>
                        </a:solidFill>
                        <a:highlight>
                          <a:srgbClr val="FFFFFF"/>
                        </a:highlight>
                        <a:latin typeface="Roboto"/>
                        <a:ea typeface="Roboto"/>
                        <a:cs typeface="Roboto"/>
                        <a:sym typeface="Roboto"/>
                      </a:endParaRPr>
                    </a:p>
                    <a:p>
                      <a:pPr marL="0" lvl="0" indent="0" algn="l" rtl="0">
                        <a:spcBef>
                          <a:spcPts val="600"/>
                        </a:spcBef>
                        <a:spcAft>
                          <a:spcPts val="0"/>
                        </a:spcAft>
                        <a:buNone/>
                      </a:pP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139700" lvl="0" indent="0" algn="l" rtl="0">
                        <a:lnSpc>
                          <a:spcPct val="118000"/>
                        </a:lnSpc>
                        <a:spcBef>
                          <a:spcPts val="0"/>
                        </a:spcBef>
                        <a:spcAft>
                          <a:spcPts val="0"/>
                        </a:spcAft>
                        <a:buClr>
                          <a:schemeClr val="dk1"/>
                        </a:buClr>
                        <a:buSzPts val="1100"/>
                        <a:buFont typeface="Arial"/>
                        <a:buNone/>
                      </a:pPr>
                      <a:r>
                        <a:rPr lang="es" sz="1150">
                          <a:solidFill>
                            <a:schemeClr val="dk1"/>
                          </a:solidFill>
                          <a:highlight>
                            <a:srgbClr val="FFFFFF"/>
                          </a:highlight>
                          <a:latin typeface="Roboto"/>
                          <a:ea typeface="Roboto"/>
                          <a:cs typeface="Roboto"/>
                          <a:sym typeface="Roboto"/>
                        </a:rPr>
                        <a:t>Pro color Black 16GB 2x8GB Corsair CMW16GX4M2C3200C16</a:t>
                      </a:r>
                      <a:endParaRPr sz="1150">
                        <a:solidFill>
                          <a:schemeClr val="dk1"/>
                        </a:solidFill>
                        <a:highlight>
                          <a:srgbClr val="FFFFFF"/>
                        </a:highlight>
                        <a:latin typeface="Roboto"/>
                        <a:ea typeface="Roboto"/>
                        <a:cs typeface="Roboto"/>
                        <a:sym typeface="Roboto"/>
                      </a:endParaRPr>
                    </a:p>
                    <a:p>
                      <a:pPr marL="0" lvl="0" indent="0" algn="l" rtl="0">
                        <a:spcBef>
                          <a:spcPts val="600"/>
                        </a:spcBef>
                        <a:spcAft>
                          <a:spcPts val="0"/>
                        </a:spcAft>
                        <a:buNone/>
                      </a:pPr>
                      <a:endParaRPr>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sz="1200">
                          <a:solidFill>
                            <a:schemeClr val="dk1"/>
                          </a:solidFill>
                          <a:highlight>
                            <a:srgbClr val="F5F5F5"/>
                          </a:highlight>
                          <a:latin typeface="Roboto"/>
                          <a:ea typeface="Roboto"/>
                          <a:cs typeface="Roboto"/>
                          <a:sym typeface="Roboto"/>
                        </a:rPr>
                        <a:t>XFX </a:t>
                      </a:r>
                      <a:r>
                        <a:rPr lang="es" sz="1200">
                          <a:solidFill>
                            <a:schemeClr val="dk1"/>
                          </a:solidFill>
                          <a:highlight>
                            <a:srgbClr val="FFFFFF"/>
                          </a:highlight>
                          <a:latin typeface="Roboto"/>
                          <a:ea typeface="Roboto"/>
                          <a:cs typeface="Roboto"/>
                          <a:sym typeface="Roboto"/>
                        </a:rPr>
                        <a:t>590 x1 y 570 x 1</a:t>
                      </a:r>
                      <a:r>
                        <a:rPr lang="es" sz="1050">
                          <a:solidFill>
                            <a:schemeClr val="dk1"/>
                          </a:solidFill>
                          <a:highlight>
                            <a:srgbClr val="FFFFFF"/>
                          </a:highlight>
                          <a:latin typeface="Roboto"/>
                          <a:ea typeface="Roboto"/>
                          <a:cs typeface="Roboto"/>
                          <a:sym typeface="Roboto"/>
                        </a:rPr>
                        <a:t>ASUS RX 570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7" name="Google Shape;237;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41"/>
        <p:cNvGrpSpPr/>
        <p:nvPr/>
      </p:nvGrpSpPr>
      <p:grpSpPr>
        <a:xfrm>
          <a:off x="0" y="0"/>
          <a:ext cx="0" cy="0"/>
          <a:chOff x="0" y="0"/>
          <a:chExt cx="0" cy="0"/>
        </a:xfrm>
      </p:grpSpPr>
      <p:sp>
        <p:nvSpPr>
          <p:cNvPr id="242" name="Google Shape;242;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3" name="Google Shape;243;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4" name="Google Shape;244;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50" name="Google Shape;250;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51" name="Google Shape;251;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2" name="Google Shape;252;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3" name="Google Shape;253;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756</Words>
  <Application>Microsoft Office PowerPoint</Application>
  <PresentationFormat>On-screen Show (16:9)</PresentationFormat>
  <Paragraphs>138</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Open Sans</vt:lpstr>
      <vt:lpstr>Roboto</vt:lpstr>
      <vt:lpstr>Rajdhani</vt:lpstr>
      <vt:lpstr>Arial</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Camacho, Luzmila Belen</dc:creator>
  <cp:lastModifiedBy>Camacho, Luzmila Belen</cp:lastModifiedBy>
  <cp:revision>1</cp:revision>
  <dcterms:modified xsi:type="dcterms:W3CDTF">2021-06-28T17:50:29Z</dcterms:modified>
</cp:coreProperties>
</file>