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Open Sans SemiBold"/>
      <p:regular r:id="rId16"/>
      <p:bold r:id="rId17"/>
      <p:italic r:id="rId18"/>
      <p:boldItalic r:id="rId19"/>
    </p:embeddedFont>
    <p:embeddedFont>
      <p:font typeface="Rajdhani"/>
      <p:regular r:id="rId20"/>
      <p:bold r:id="rId21"/>
    </p:embeddedFont>
    <p:embeddedFont>
      <p:font typeface="Open Sans Light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1B4A9C-F7A4-4DD5-8767-7B2284ABE7C8}">
  <a:tblStyle styleId="{5E1B4A9C-F7A4-4DD5-8767-7B2284ABE7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jdhani-regular.fntdata"/><Relationship Id="rId22" Type="http://schemas.openxmlformats.org/officeDocument/2006/relationships/font" Target="fonts/OpenSansLight-regular.fntdata"/><Relationship Id="rId21" Type="http://schemas.openxmlformats.org/officeDocument/2006/relationships/font" Target="fonts/Rajdhani-bold.fntdata"/><Relationship Id="rId24" Type="http://schemas.openxmlformats.org/officeDocument/2006/relationships/font" Target="fonts/OpenSansLight-italic.fntdata"/><Relationship Id="rId23" Type="http://schemas.openxmlformats.org/officeDocument/2006/relationships/font" Target="fonts/OpenSansLight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OpenSans-regular.fntdata"/><Relationship Id="rId25" Type="http://schemas.openxmlformats.org/officeDocument/2006/relationships/font" Target="fonts/OpenSansLight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OpenSansSemiBold-bold.fntdata"/><Relationship Id="rId16" Type="http://schemas.openxmlformats.org/officeDocument/2006/relationships/font" Target="fonts/OpenSansSemiBold-regular.fntdata"/><Relationship Id="rId19" Type="http://schemas.openxmlformats.org/officeDocument/2006/relationships/font" Target="fonts/OpenSansSemiBold-boldItalic.fntdata"/><Relationship Id="rId18" Type="http://schemas.openxmlformats.org/officeDocument/2006/relationships/font" Target="fonts/OpenSans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7b40fda7b3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e41d579b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e41d579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e17a6a08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e3e76c5244_1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1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4" Type="http://schemas.openxmlformats.org/officeDocument/2006/relationships/image" Target="../media/image2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Relationship Id="rId6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i="0" lang="es" sz="15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i="0" sz="1500" u="none" cap="none" strike="noStrik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qué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{5E1B4A9C-F7A4-4DD5-8767-7B2284ABE7C8}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19302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19309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Web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5222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{5E1B4A9C-F7A4-4DD5-8767-7B2284ABE7C8}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3306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9418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b="1" sz="18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{5E1B4A9C-F7A4-4DD5-8767-7B2284ABE7C8}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5939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993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b="9461" l="29648" r="32257" t="0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{5E1B4A9C-F7A4-4DD5-8767-7B2284ABE7C8}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3478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3481</a:t>
                      </a:r>
                      <a:endParaRPr sz="12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29304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1935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{5E1B4A9C-F7A4-4DD5-8767-7B2284ABE7C8}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1900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5353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5353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22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