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6CD41-0063-4DCA-96F4-7180CDA6D321}">
  <a:tblStyle styleId="{57E6CD41-0063-4DCA-96F4-7180CDA6D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rango" userId="b381063f780f5331" providerId="LiveId" clId="{64D13DD0-1EB4-437E-8AF7-50E2424B81CE}"/>
    <pc:docChg chg="undo custSel modSld">
      <pc:chgData name="Juan arango" userId="b381063f780f5331" providerId="LiveId" clId="{64D13DD0-1EB4-437E-8AF7-50E2424B81CE}" dt="2021-07-16T03:08:13.416" v="78" actId="113"/>
      <pc:docMkLst>
        <pc:docMk/>
      </pc:docMkLst>
      <pc:sldChg chg="modSp mod">
        <pc:chgData name="Juan arango" userId="b381063f780f5331" providerId="LiveId" clId="{64D13DD0-1EB4-437E-8AF7-50E2424B81CE}" dt="2021-07-16T03:07:42.618" v="62" actId="113"/>
        <pc:sldMkLst>
          <pc:docMk/>
          <pc:sldMk cId="0" sldId="258"/>
        </pc:sldMkLst>
        <pc:graphicFrameChg chg="modGraphic">
          <ac:chgData name="Juan arango" userId="b381063f780f5331" providerId="LiveId" clId="{64D13DD0-1EB4-437E-8AF7-50E2424B81CE}" dt="2021-07-16T03:07:42.618" v="62" actId="113"/>
          <ac:graphicFrameMkLst>
            <pc:docMk/>
            <pc:sldMk cId="0" sldId="258"/>
            <ac:graphicFrameMk id="99" creationId="{00000000-0000-0000-0000-000000000000}"/>
          </ac:graphicFrameMkLst>
        </pc:graphicFrameChg>
      </pc:sldChg>
      <pc:sldChg chg="modSp mod">
        <pc:chgData name="Juan arango" userId="b381063f780f5331" providerId="LiveId" clId="{64D13DD0-1EB4-437E-8AF7-50E2424B81CE}" dt="2021-07-16T03:08:13.416" v="78" actId="113"/>
        <pc:sldMkLst>
          <pc:docMk/>
          <pc:sldMk cId="0" sldId="259"/>
        </pc:sldMkLst>
        <pc:graphicFrameChg chg="mod modGraphic">
          <ac:chgData name="Juan arango" userId="b381063f780f5331" providerId="LiveId" clId="{64D13DD0-1EB4-437E-8AF7-50E2424B81CE}" dt="2021-07-16T03:08:13.416" v="78" actId="113"/>
          <ac:graphicFrameMkLst>
            <pc:docMk/>
            <pc:sldMk cId="0" sldId="259"/>
            <ac:graphicFrameMk id="113" creationId="{00000000-0000-0000-0000-000000000000}"/>
          </ac:graphicFrameMkLst>
        </pc:graphicFrameChg>
      </pc:sldChg>
      <pc:sldChg chg="modSp mod">
        <pc:chgData name="Juan arango" userId="b381063f780f5331" providerId="LiveId" clId="{64D13DD0-1EB4-437E-8AF7-50E2424B81CE}" dt="2021-07-16T03:05:07.693" v="4" actId="13926"/>
        <pc:sldMkLst>
          <pc:docMk/>
          <pc:sldMk cId="0" sldId="260"/>
        </pc:sldMkLst>
        <pc:graphicFrameChg chg="modGraphic">
          <ac:chgData name="Juan arango" userId="b381063f780f5331" providerId="LiveId" clId="{64D13DD0-1EB4-437E-8AF7-50E2424B81CE}" dt="2021-07-16T03:05:07.693" v="4" actId="13926"/>
          <ac:graphicFrameMkLst>
            <pc:docMk/>
            <pc:sldMk cId="0" sldId="260"/>
            <ac:graphicFrameMk id="124" creationId="{00000000-0000-0000-0000-000000000000}"/>
          </ac:graphicFrameMkLst>
        </pc:graphicFrameChg>
      </pc:sldChg>
      <pc:sldChg chg="modSp mod">
        <pc:chgData name="Juan arango" userId="b381063f780f5331" providerId="LiveId" clId="{64D13DD0-1EB4-437E-8AF7-50E2424B81CE}" dt="2021-07-16T03:05:35.325" v="19" actId="20577"/>
        <pc:sldMkLst>
          <pc:docMk/>
          <pc:sldMk cId="0" sldId="261"/>
        </pc:sldMkLst>
        <pc:graphicFrameChg chg="modGraphic">
          <ac:chgData name="Juan arango" userId="b381063f780f5331" providerId="LiveId" clId="{64D13DD0-1EB4-437E-8AF7-50E2424B81CE}" dt="2021-07-16T03:05:35.325" v="19" actId="20577"/>
          <ac:graphicFrameMkLst>
            <pc:docMk/>
            <pc:sldMk cId="0" sldId="261"/>
            <ac:graphicFrameMk id="134" creationId="{00000000-0000-0000-0000-000000000000}"/>
          </ac:graphicFrameMkLst>
        </pc:graphicFrameChg>
      </pc:sldChg>
      <pc:sldChg chg="modSp mod">
        <pc:chgData name="Juan arango" userId="b381063f780f5331" providerId="LiveId" clId="{64D13DD0-1EB4-437E-8AF7-50E2424B81CE}" dt="2021-07-16T03:05:57.981" v="25" actId="13926"/>
        <pc:sldMkLst>
          <pc:docMk/>
          <pc:sldMk cId="0" sldId="262"/>
        </pc:sldMkLst>
        <pc:graphicFrameChg chg="modGraphic">
          <ac:chgData name="Juan arango" userId="b381063f780f5331" providerId="LiveId" clId="{64D13DD0-1EB4-437E-8AF7-50E2424B81CE}" dt="2021-07-16T03:05:57.981" v="25" actId="13926"/>
          <ac:graphicFrameMkLst>
            <pc:docMk/>
            <pc:sldMk cId="0" sldId="262"/>
            <ac:graphicFrameMk id="143" creationId="{00000000-0000-0000-0000-000000000000}"/>
          </ac:graphicFrameMkLst>
        </pc:graphicFrameChg>
      </pc:sldChg>
      <pc:sldChg chg="modSp mod">
        <pc:chgData name="Juan arango" userId="b381063f780f5331" providerId="LiveId" clId="{64D13DD0-1EB4-437E-8AF7-50E2424B81CE}" dt="2021-07-16T03:06:21.956" v="49" actId="20577"/>
        <pc:sldMkLst>
          <pc:docMk/>
          <pc:sldMk cId="1511369873" sldId="264"/>
        </pc:sldMkLst>
        <pc:graphicFrameChg chg="modGraphic">
          <ac:chgData name="Juan arango" userId="b381063f780f5331" providerId="LiveId" clId="{64D13DD0-1EB4-437E-8AF7-50E2424B81CE}" dt="2021-07-16T03:06:21.956" v="49" actId="20577"/>
          <ac:graphicFrameMkLst>
            <pc:docMk/>
            <pc:sldMk cId="1511369873" sldId="264"/>
            <ac:graphicFrameMk id="14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24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1712505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61988 (UDP)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19302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244535232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 SSH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SSL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96815589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465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3995103516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23419 (TCP)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892662354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 TCP -UDP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PostgreSQL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5432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4A16B048-2337-4B37-B5AA-770D4B538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777" y="1686984"/>
            <a:ext cx="11334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046218227"/>
              </p:ext>
            </p:extLst>
          </p:nvPr>
        </p:nvGraphicFramePr>
        <p:xfrm>
          <a:off x="757775" y="1384223"/>
          <a:ext cx="6472364" cy="2375053"/>
        </p:xfrm>
        <a:graphic>
          <a:graphicData uri="http://schemas.openxmlformats.org/drawingml/2006/table">
            <a:tbl>
              <a:tblPr>
                <a:noFill/>
                <a:tableStyleId>{57E6CD41-0063-4DCA-96F4-7180CDA6D321}</a:tableStyleId>
              </a:tblPr>
              <a:tblGrid>
                <a:gridCol w="255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9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Ruby on rails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Docker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 /443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AWS (</a:t>
                      </a:r>
                      <a:r>
                        <a:rPr lang="en-US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trafico</a:t>
                      </a: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AF3D938-0DA6-4B9C-A3E9-92DCBF31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03" y="1622795"/>
            <a:ext cx="1298216" cy="727001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49FBA99-2622-42B9-8935-5F015F1D3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178" y="1622795"/>
            <a:ext cx="1328739" cy="623888"/>
          </a:xfrm>
          <a:prstGeom prst="rect">
            <a:avLst/>
          </a:prstGeom>
        </p:spPr>
      </p:pic>
      <p:pic>
        <p:nvPicPr>
          <p:cNvPr id="8" name="Imagen 7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0155F68-DD13-4814-B3F3-CF22E4078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573508"/>
            <a:ext cx="1488558" cy="7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</Words>
  <Application>Microsoft Office PowerPoint</Application>
  <PresentationFormat>Presentación en pantalla (16:9)</PresentationFormat>
  <Paragraphs>91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SemiBold</vt:lpstr>
      <vt:lpstr>Rajdhani</vt:lpstr>
      <vt:lpstr>Open Sans</vt:lpstr>
      <vt:lpstr>Arial</vt:lpstr>
      <vt:lpstr>Open Sans Light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Deiver Hurtado</dc:creator>
  <cp:lastModifiedBy>Juan arango</cp:lastModifiedBy>
  <cp:revision>3</cp:revision>
  <dcterms:modified xsi:type="dcterms:W3CDTF">2021-07-16T03:08:32Z</dcterms:modified>
</cp:coreProperties>
</file>