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
      <p:font typeface="Rajdhani"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C67EA4-42D4-401D-9451-DD5004295FEA}">
  <a:tblStyle styleId="{88C67EA4-42D4-401D-9451-DD5004295F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5" name="Google Shape;155;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6" name="Google Shape;156;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7" name="Google Shape;157;p38"/>
          <p:cNvGraphicFramePr/>
          <p:nvPr/>
        </p:nvGraphicFramePr>
        <p:xfrm>
          <a:off x="952500" y="1809750"/>
          <a:ext cx="3000000" cy="3000000"/>
        </p:xfrm>
        <a:graphic>
          <a:graphicData uri="http://schemas.openxmlformats.org/drawingml/2006/table">
            <a:tbl>
              <a:tblPr>
                <a:noFill/>
                <a:tableStyleId>{88C67EA4-42D4-401D-9451-DD5004295FEA}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Gigabyte (1151) B365 M</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Kingston Hyperx Fury Ddr4</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Blue Wd Western Digital</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 </a:t>
            </a:r>
            <a:endParaRPr sz="3000" b="1">
              <a:solidFill>
                <a:srgbClr val="EC183F"/>
              </a:solidFill>
              <a:latin typeface="Rajdhani"/>
              <a:ea typeface="Rajdhani"/>
              <a:cs typeface="Rajdhani"/>
              <a:sym typeface="Rajdhani"/>
            </a:endParaRPr>
          </a:p>
        </p:txBody>
      </p:sp>
      <p:sp>
        <p:nvSpPr>
          <p:cNvPr id="163" name="Google Shape;163;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4" name="Google Shape;164;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5" name="Google Shape;165;p39"/>
          <p:cNvGraphicFramePr/>
          <p:nvPr/>
        </p:nvGraphicFramePr>
        <p:xfrm>
          <a:off x="952500" y="1809750"/>
          <a:ext cx="3000000" cy="3000000"/>
        </p:xfrm>
        <a:graphic>
          <a:graphicData uri="http://schemas.openxmlformats.org/drawingml/2006/table">
            <a:tbl>
              <a:tblPr>
                <a:noFill/>
                <a:tableStyleId>{88C67EA4-42D4-401D-9451-DD5004295FEA}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MSI B350</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G.Skill Aegis 8 GB  </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Western Digital Caviar Blue 1 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1" name="Google Shape;171;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2" name="Google Shape;172;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3" name="Google Shape;173;p40"/>
          <p:cNvGraphicFramePr/>
          <p:nvPr/>
        </p:nvGraphicFramePr>
        <p:xfrm>
          <a:off x="952500" y="2114550"/>
          <a:ext cx="3000000" cy="3000000"/>
        </p:xfrm>
        <a:graphic>
          <a:graphicData uri="http://schemas.openxmlformats.org/drawingml/2006/table">
            <a:tbl>
              <a:tblPr>
                <a:noFill/>
                <a:tableStyleId>{88C67EA4-42D4-401D-9451-DD5004295FEA}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Core i3-10100 3.6 GHz Quad-Core Processor</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MSI Z490-A PRO ATX LGA1200 Motherboard</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Corsair Vengeance LPX 8 GB (1 x 8 GB) DDR4-3200 CL16 Memory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1 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4" name="Google Shape;174;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80" name="Google Shape;180;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1" name="Google Shape;181;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7" name="Google Shape;187;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8" name="Google Shape;188;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9" name="Google Shape;189;p42"/>
          <p:cNvGraphicFramePr/>
          <p:nvPr>
            <p:extLst>
              <p:ext uri="{D42A27DB-BD31-4B8C-83A1-F6EECF244321}">
                <p14:modId xmlns:p14="http://schemas.microsoft.com/office/powerpoint/2010/main" val="1239615602"/>
              </p:ext>
            </p:extLst>
          </p:nvPr>
        </p:nvGraphicFramePr>
        <p:xfrm>
          <a:off x="952500" y="1809750"/>
          <a:ext cx="7239000" cy="2313725"/>
        </p:xfrm>
        <a:graphic>
          <a:graphicData uri="http://schemas.openxmlformats.org/drawingml/2006/table">
            <a:tbl>
              <a:tblPr>
                <a:noFill/>
                <a:tableStyleId>{88C67EA4-42D4-401D-9451-DD5004295FEA}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smtClean="0">
                          <a:solidFill>
                            <a:srgbClr val="000000"/>
                          </a:solidFill>
                          <a:effectLst/>
                          <a:latin typeface="Arial"/>
                          <a:ea typeface="Arial"/>
                          <a:cs typeface="Arial"/>
                          <a:sym typeface="Arial"/>
                        </a:rPr>
                        <a:t>Intel Core i3-3250 3.5 GHz Dual-Core </a:t>
                      </a:r>
                      <a:r>
                        <a:rPr lang="es-AR" sz="1400" b="1" i="0" u="none" strike="noStrike" cap="none" dirty="0" err="1" smtClean="0">
                          <a:solidFill>
                            <a:srgbClr val="000000"/>
                          </a:solidFill>
                          <a:effectLst/>
                          <a:latin typeface="Arial"/>
                          <a:ea typeface="Arial"/>
                          <a:cs typeface="Arial"/>
                          <a:sym typeface="Arial"/>
                        </a:rPr>
                        <a:t>Processor</a:t>
                      </a:r>
                      <a:endParaRPr lang="es-AR" sz="1400" b="1" i="0" u="none" strike="noStrike" cap="none" dirty="0" smtClean="0">
                        <a:solidFill>
                          <a:srgbClr val="000000"/>
                        </a:solidFill>
                        <a:effectLst/>
                        <a:latin typeface="Arial"/>
                        <a:ea typeface="Arial"/>
                        <a:cs typeface="Arial"/>
                        <a:sym typeface="Aria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base"/>
                      <a:r>
                        <a:rPr lang="pt-BR" sz="1400" b="1" i="0" u="none" strike="noStrike" cap="none" dirty="0" smtClean="0">
                          <a:solidFill>
                            <a:srgbClr val="000000"/>
                          </a:solidFill>
                          <a:effectLst/>
                          <a:latin typeface="Arial"/>
                          <a:ea typeface="Arial"/>
                          <a:cs typeface="Arial"/>
                          <a:sym typeface="Arial"/>
                        </a:rPr>
                        <a:t>Asus H61M-C Micro ATX LGA1155 Motherboard</a:t>
                      </a:r>
                    </a:p>
                  </a:txBody>
                  <a:tcPr marL="91425" marR="91425" marT="91425" marB="91425">
                    <a:solidFill>
                      <a:srgbClr val="EFEFE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smtClean="0">
                          <a:solidFill>
                            <a:srgbClr val="000000"/>
                          </a:solidFill>
                          <a:effectLst/>
                          <a:latin typeface="Arial"/>
                          <a:ea typeface="Arial"/>
                          <a:cs typeface="Arial"/>
                          <a:sym typeface="Arial"/>
                        </a:rPr>
                        <a:t>G.Skill</a:t>
                      </a:r>
                      <a:r>
                        <a:rPr lang="en-US" sz="1400" b="1" i="0" u="none" strike="noStrike" cap="none" dirty="0" smtClean="0">
                          <a:solidFill>
                            <a:srgbClr val="000000"/>
                          </a:solidFill>
                          <a:effectLst/>
                          <a:latin typeface="Arial"/>
                          <a:ea typeface="Arial"/>
                          <a:cs typeface="Arial"/>
                          <a:sym typeface="Arial"/>
                        </a:rPr>
                        <a:t> </a:t>
                      </a:r>
                      <a:r>
                        <a:rPr lang="en-US" sz="1400" b="1" i="0" u="none" strike="noStrike" cap="none" dirty="0" err="1" smtClean="0">
                          <a:solidFill>
                            <a:srgbClr val="000000"/>
                          </a:solidFill>
                          <a:effectLst/>
                          <a:latin typeface="Arial"/>
                          <a:ea typeface="Arial"/>
                          <a:cs typeface="Arial"/>
                          <a:sym typeface="Arial"/>
                        </a:rPr>
                        <a:t>Ripjaws</a:t>
                      </a:r>
                      <a:r>
                        <a:rPr lang="en-US" sz="1400" b="1" i="0" u="none" strike="noStrike" cap="none" dirty="0" smtClean="0">
                          <a:solidFill>
                            <a:srgbClr val="000000"/>
                          </a:solidFill>
                          <a:effectLst/>
                          <a:latin typeface="Arial"/>
                          <a:ea typeface="Arial"/>
                          <a:cs typeface="Arial"/>
                          <a:sym typeface="Arial"/>
                        </a:rPr>
                        <a:t> X Series 16 GB (2 x 8 GB) DDR3-2133 CL10 Memory</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Kingston A400 240 GB 2.5" Solid State Drive</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5" name="Google Shape;195;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6" name="Google Shape;196;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7" name="Google Shape;197;p43"/>
          <p:cNvGraphicFramePr/>
          <p:nvPr/>
        </p:nvGraphicFramePr>
        <p:xfrm>
          <a:off x="952500" y="1809750"/>
          <a:ext cx="7239000" cy="2834490"/>
        </p:xfrm>
        <a:graphic>
          <a:graphicData uri="http://schemas.openxmlformats.org/drawingml/2006/table">
            <a:tbl>
              <a:tblPr>
                <a:noFill/>
                <a:tableStyleId>{88C67EA4-42D4-401D-9451-DD5004295FEA}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latin typeface="Open Sans"/>
                          <a:ea typeface="Open Sans"/>
                          <a:cs typeface="Open Sans"/>
                          <a:sym typeface="Open Sans"/>
                        </a:rPr>
                        <a:t>AMD Ryzen 5 3600 3.6 GHz 6-Core Processor</a:t>
                      </a:r>
                      <a:endParaRPr sz="2300" b="1">
                        <a:solidFill>
                          <a:srgbClr val="FFFFFF"/>
                        </a:solidFill>
                        <a:highlight>
                          <a:srgbClr val="505FA1"/>
                        </a:highlight>
                        <a:latin typeface="Roboto"/>
                        <a:ea typeface="Roboto"/>
                        <a:cs typeface="Roboto"/>
                        <a:sym typeface="Roboto"/>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None/>
                      </a:pPr>
                      <a:r>
                        <a:rPr lang="es">
                          <a:latin typeface="Open Sans"/>
                          <a:ea typeface="Open Sans"/>
                          <a:cs typeface="Open Sans"/>
                          <a:sym typeface="Open Sans"/>
                        </a:rPr>
                        <a:t>Corsair Vengeance RGB Pro SL 32 GB (2 x 16 GB) DDR4-3200 CL16 Memory</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A320M Micro ATX AM4 Compatible Storage</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Asus GeForce GTX 1650 SUPER 4 GB TUF GAMING OC Video Card</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3" name="Google Shape;203;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4" name="Google Shape;204;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5" name="Google Shape;205;p44"/>
          <p:cNvGraphicFramePr/>
          <p:nvPr/>
        </p:nvGraphicFramePr>
        <p:xfrm>
          <a:off x="952500" y="2114550"/>
          <a:ext cx="7239000" cy="2407770"/>
        </p:xfrm>
        <a:graphic>
          <a:graphicData uri="http://schemas.openxmlformats.org/drawingml/2006/table">
            <a:tbl>
              <a:tblPr>
                <a:noFill/>
                <a:tableStyleId>{88C67EA4-42D4-401D-9451-DD5004295FEA}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AMD Ryzen 5 5600X 3.7 GHz 6-Core Processor</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Asus TUF GAMING X570-PLUS (WI-FI) AM4 	128 GB</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Corsair Vengeance RGB Pro 16 GB (2 x 8 GB) DDR4-3200 CL16 Memory</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Intel 2 TB PCI-E Solid State Drive</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NVIDIA GeForce RTX 3080 10 GB Founders Edition Video Card</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6" name="Google Shape;206;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2" name="Google Shape;212;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3" name="Google Shape;213;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 </a:t>
            </a:r>
            <a:endParaRPr sz="3000" b="1">
              <a:solidFill>
                <a:srgbClr val="EC183F"/>
              </a:solidFill>
              <a:latin typeface="Rajdhani"/>
              <a:ea typeface="Rajdhani"/>
              <a:cs typeface="Rajdhani"/>
              <a:sym typeface="Rajdhani"/>
            </a:endParaRPr>
          </a:p>
        </p:txBody>
      </p:sp>
      <p:sp>
        <p:nvSpPr>
          <p:cNvPr id="219" name="Google Shape;219;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0" name="Google Shape;220;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1" name="Google Shape;221;p46"/>
          <p:cNvGraphicFramePr/>
          <p:nvPr>
            <p:extLst>
              <p:ext uri="{D42A27DB-BD31-4B8C-83A1-F6EECF244321}">
                <p14:modId xmlns:p14="http://schemas.microsoft.com/office/powerpoint/2010/main" val="1868998755"/>
              </p:ext>
            </p:extLst>
          </p:nvPr>
        </p:nvGraphicFramePr>
        <p:xfrm>
          <a:off x="952500" y="1809750"/>
          <a:ext cx="7239000" cy="2642150"/>
        </p:xfrm>
        <a:graphic>
          <a:graphicData uri="http://schemas.openxmlformats.org/drawingml/2006/table">
            <a:tbl>
              <a:tblPr>
                <a:noFill/>
                <a:tableStyleId>{88C67EA4-42D4-401D-9451-DD5004295FEA}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530075">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smtClean="0">
                          <a:solidFill>
                            <a:srgbClr val="000000"/>
                          </a:solidFill>
                          <a:latin typeface="Open Sans"/>
                          <a:ea typeface="Open Sans"/>
                          <a:cs typeface="Open Sans"/>
                          <a:sym typeface="Arial"/>
                        </a:rPr>
                        <a:t>MSI Z490-A PRO ATX LGA1200 </a:t>
                      </a:r>
                      <a:r>
                        <a:rPr lang="es-AR" sz="1400" b="1" i="0" u="none" strike="noStrike" cap="none" dirty="0" err="1" smtClean="0">
                          <a:solidFill>
                            <a:srgbClr val="000000"/>
                          </a:solidFill>
                          <a:latin typeface="Open Sans"/>
                          <a:ea typeface="Open Sans"/>
                          <a:cs typeface="Open Sans"/>
                          <a:sym typeface="Arial"/>
                        </a:rPr>
                        <a:t>Motherboard</a:t>
                      </a:r>
                      <a:endParaRPr lang="es-AR" sz="1400" b="1" i="0" u="none" strike="noStrike" cap="none" dirty="0" smtClean="0">
                        <a:solidFill>
                          <a:srgbClr val="000000"/>
                        </a:solidFill>
                        <a:latin typeface="Open Sans"/>
                        <a:ea typeface="Open Sans"/>
                        <a:cs typeface="Open Sans"/>
                        <a:sym typeface="Arial"/>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err="1" smtClean="0">
                          <a:solidFill>
                            <a:srgbClr val="000000"/>
                          </a:solidFill>
                          <a:latin typeface="Open Sans"/>
                          <a:ea typeface="Open Sans"/>
                          <a:cs typeface="Open Sans"/>
                          <a:sym typeface="Arial"/>
                        </a:rPr>
                        <a:t>G.Skill</a:t>
                      </a:r>
                      <a:r>
                        <a:rPr lang="es-AR" sz="1400" b="1" i="0" u="none" strike="noStrike" cap="none" dirty="0" smtClean="0">
                          <a:solidFill>
                            <a:srgbClr val="000000"/>
                          </a:solidFill>
                          <a:latin typeface="Open Sans"/>
                          <a:ea typeface="Open Sans"/>
                          <a:cs typeface="Open Sans"/>
                          <a:sym typeface="Arial"/>
                        </a:rPr>
                        <a:t> </a:t>
                      </a:r>
                      <a:r>
                        <a:rPr lang="es-AR" sz="1400" b="1" i="0" u="none" strike="noStrike" cap="none" dirty="0" err="1" smtClean="0">
                          <a:solidFill>
                            <a:srgbClr val="000000"/>
                          </a:solidFill>
                          <a:latin typeface="Open Sans"/>
                          <a:ea typeface="Open Sans"/>
                          <a:cs typeface="Open Sans"/>
                          <a:sym typeface="Arial"/>
                        </a:rPr>
                        <a:t>Trident</a:t>
                      </a:r>
                      <a:r>
                        <a:rPr lang="es-AR" sz="1400" b="1" i="0" u="none" strike="noStrike" cap="none" dirty="0" smtClean="0">
                          <a:solidFill>
                            <a:srgbClr val="000000"/>
                          </a:solidFill>
                          <a:latin typeface="Open Sans"/>
                          <a:ea typeface="Open Sans"/>
                          <a:cs typeface="Open Sans"/>
                          <a:sym typeface="Arial"/>
                        </a:rPr>
                        <a:t> Z RGB 128 GB (4 x 32 GB) DDR4-4000 CL18 </a:t>
                      </a:r>
                      <a:r>
                        <a:rPr lang="es-AR" sz="1400" b="1" i="0" u="none" strike="noStrike" cap="none" dirty="0" err="1" smtClean="0">
                          <a:solidFill>
                            <a:srgbClr val="000000"/>
                          </a:solidFill>
                          <a:latin typeface="Open Sans"/>
                          <a:ea typeface="Open Sans"/>
                          <a:cs typeface="Open Sans"/>
                          <a:sym typeface="Arial"/>
                        </a:rPr>
                        <a:t>Memory</a:t>
                      </a:r>
                      <a:endParaRPr lang="es-AR" sz="1400" b="1" i="0" u="none" strike="noStrike" cap="none" dirty="0" smtClean="0">
                        <a:solidFill>
                          <a:srgbClr val="000000"/>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latin typeface="Open Sans"/>
                          <a:ea typeface="Open Sans"/>
                          <a:cs typeface="Open Sans"/>
                          <a:sym typeface="Arial"/>
                        </a:rPr>
                        <a:t>Samsung 980 Pro 1 TB M.2-2280 NVME Solid State Drive</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1" i="0" u="none" strike="noStrike" cap="none" dirty="0" smtClean="0">
                          <a:solidFill>
                            <a:srgbClr val="000000"/>
                          </a:solidFill>
                          <a:latin typeface="Open Sans"/>
                          <a:ea typeface="Open Sans"/>
                          <a:cs typeface="Open Sans"/>
                          <a:sym typeface="Arial"/>
                        </a:rPr>
                        <a:t>Asus </a:t>
                      </a:r>
                      <a:r>
                        <a:rPr lang="es-AR" sz="1400" b="1" i="0" u="none" strike="noStrike" cap="none" dirty="0" err="1" smtClean="0">
                          <a:solidFill>
                            <a:srgbClr val="000000"/>
                          </a:solidFill>
                          <a:latin typeface="Open Sans"/>
                          <a:ea typeface="Open Sans"/>
                          <a:cs typeface="Open Sans"/>
                          <a:sym typeface="Arial"/>
                        </a:rPr>
                        <a:t>GeForce</a:t>
                      </a:r>
                      <a:r>
                        <a:rPr lang="es-AR" sz="1400" b="1" i="0" u="none" strike="noStrike" cap="none" dirty="0" smtClean="0">
                          <a:solidFill>
                            <a:srgbClr val="000000"/>
                          </a:solidFill>
                          <a:latin typeface="Open Sans"/>
                          <a:ea typeface="Open Sans"/>
                          <a:cs typeface="Open Sans"/>
                          <a:sym typeface="Arial"/>
                        </a:rPr>
                        <a:t> RTX 3090 24 GB STRIX GAMING OC Video </a:t>
                      </a:r>
                      <a:r>
                        <a:rPr lang="es-AR" sz="1400" b="1" i="0" u="none" strike="noStrike" cap="none" dirty="0" err="1" smtClean="0">
                          <a:solidFill>
                            <a:srgbClr val="000000"/>
                          </a:solidFill>
                          <a:latin typeface="Open Sans"/>
                          <a:ea typeface="Open Sans"/>
                          <a:cs typeface="Open Sans"/>
                          <a:sym typeface="Arial"/>
                        </a:rPr>
                        <a:t>Card</a:t>
                      </a:r>
                      <a:endParaRPr lang="es-AR" sz="1400" b="1" i="0" u="none" strike="noStrike" cap="none" dirty="0" smtClean="0">
                        <a:solidFill>
                          <a:srgbClr val="000000"/>
                        </a:solidFill>
                        <a:latin typeface="Open Sans"/>
                        <a:ea typeface="Open Sans"/>
                        <a:cs typeface="Open Sans"/>
                        <a:sym typeface="Aria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7" name="Google Shape;227;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8" name="Google Shape;228;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9" name="Google Shape;229;p47"/>
          <p:cNvGraphicFramePr/>
          <p:nvPr/>
        </p:nvGraphicFramePr>
        <p:xfrm>
          <a:off x="952500" y="1809750"/>
          <a:ext cx="3000000" cy="3000000"/>
        </p:xfrm>
        <a:graphic>
          <a:graphicData uri="http://schemas.openxmlformats.org/drawingml/2006/table">
            <a:tbl>
              <a:tblPr>
                <a:noFill/>
                <a:tableStyleId>{88C67EA4-42D4-401D-9451-DD5004295FEA}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Mother Gigabyte A520 AORUS ELITE AM4</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Memoria Team DDR4 32GB (2x16GB) 3200MHz T-Force Delta TUF RGB Lat16</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Disco Solido SSD WD 960GB Green SN350 2400MB/s NVMe PCI-Express x4</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Placa de Video PNY GeForce RTX 3060 12GB GDDR6 REVEL EPIC-X Single Fan</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5" name="Google Shape;235;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6" name="Google Shape;236;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7" name="Google Shape;237;p48"/>
          <p:cNvGraphicFramePr/>
          <p:nvPr/>
        </p:nvGraphicFramePr>
        <p:xfrm>
          <a:off x="952500" y="2114550"/>
          <a:ext cx="3000000" cy="3000000"/>
        </p:xfrm>
        <a:graphic>
          <a:graphicData uri="http://schemas.openxmlformats.org/drawingml/2006/table">
            <a:tbl>
              <a:tblPr>
                <a:noFill/>
                <a:tableStyleId>{88C67EA4-42D4-401D-9451-DD5004295FEA}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Procesador Intel Core i9 10900F 5.2GHz Turbo</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Mother Gigabyte Z490 Aorus Xtreme Socket 1200 10th Gen	</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Memoria OLOy DDR4 32GB (2x16GB) Warhawk White RGB 3600MHz CL18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Disco Solido SSD M.2 Gigabyte 1TB 5000MB/s NVMe PCI-E</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Placa de Video MSI Radeon RX 6800 XT 16GB GDDR6 GAMING X TRIO</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8" name="Google Shape;238;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2"/>
        <p:cNvGrpSpPr/>
        <p:nvPr/>
      </p:nvGrpSpPr>
      <p:grpSpPr>
        <a:xfrm>
          <a:off x="0" y="0"/>
          <a:ext cx="0" cy="0"/>
          <a:chOff x="0" y="0"/>
          <a:chExt cx="0" cy="0"/>
        </a:xfrm>
      </p:grpSpPr>
      <p:sp>
        <p:nvSpPr>
          <p:cNvPr id="243" name="Google Shape;243;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4" name="Google Shape;244;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5" name="Google Shape;245;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1" name="Google Shape;251;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2" name="Google Shape;252;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3" name="Google Shape;253;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4" name="Google Shape;254;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6"/>
          <p:cNvSpPr txBox="1"/>
          <p:nvPr/>
        </p:nvSpPr>
        <p:spPr>
          <a:xfrm>
            <a:off x="180750" y="-288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Claudivit Akira Matheuz Bastidas</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Ornella Quarracino</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Sofía Speciali</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Sofía Alejandra Rincón Casallas</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Alejandro Koberstein</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b="1">
                <a:solidFill>
                  <a:srgbClr val="FFFFFF"/>
                </a:solidFill>
                <a:latin typeface="Rajdhani"/>
                <a:ea typeface="Rajdhani"/>
                <a:cs typeface="Rajdhani"/>
                <a:sym typeface="Rajdhani"/>
              </a:rPr>
              <a:t>Mercedes Iracheta</a:t>
            </a:r>
            <a:endParaRPr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endParaRPr b="1">
              <a:solidFill>
                <a:srgbClr val="FFFFFF"/>
              </a:solidFill>
              <a:latin typeface="Rajdhani"/>
              <a:ea typeface="Rajdhani"/>
              <a:cs typeface="Rajdhani"/>
              <a:sym typeface="Rajdhan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8" name="Google Shape;148;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9" name="Google Shape;149;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Presentación en pantalla (16:9)</PresentationFormat>
  <Paragraphs>146</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Open Sans</vt:lpstr>
      <vt:lpstr>Roboto</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USER</cp:lastModifiedBy>
  <cp:revision>1</cp:revision>
  <dcterms:modified xsi:type="dcterms:W3CDTF">2021-06-21T00:27:26Z</dcterms:modified>
</cp:coreProperties>
</file>