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842D41-888A-4250-8DFF-0DC03CC90061}">
  <a:tblStyle styleId="{9A842D41-888A-4250-8DFF-0DC03CC90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067854bb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3067854b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28.jpg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598025" y="73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{9A842D41-888A-4250-8DFF-0DC03CC90061}</a:tableStyleId>
              </a:tblPr>
              <a:tblGrid>
                <a:gridCol w="1952175"/>
                <a:gridCol w="1952175"/>
                <a:gridCol w="1952175"/>
                <a:gridCol w="1952175"/>
              </a:tblGrid>
              <a:tr h="124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: 80, 443, 8801, 8802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3479, 8801, 8802 </a:t>
                      </a:r>
                      <a:endParaRPr sz="1050">
                        <a:solidFill>
                          <a:srgbClr val="747487"/>
                        </a:solidFill>
                        <a:highlight>
                          <a:srgbClr val="FAFAFA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UPD: 50000-65535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ports 19302​–19309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 443.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 (HTTPS) to pass the majority of the connection traffic but it also uses TCP 80 (HTTP). If voice is used, then ports 4244, 5222, 5223, 5228,50318, 59234 &amp; 5242 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50" y="8937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25" y="94091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975" y="9409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725" y="8517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265850" y="137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{9A842D41-888A-4250-8DFF-0DC03CC90061}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80, 8000 y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{9A842D41-888A-4250-8DFF-0DC03CC90061}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2222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TPC 1723,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TPC 1701 y UDP 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IMAP 403 o 993 y POP 110 o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25" y="93105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650" y="104361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532025" y="65157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3075" y="88191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670950" y="1515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715925" y="706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{9A842D41-888A-4250-8DFF-0DC03CC90061}</a:tableStyleId>
              </a:tblPr>
              <a:tblGrid>
                <a:gridCol w="1532325"/>
                <a:gridCol w="1958275"/>
                <a:gridCol w="1661500"/>
                <a:gridCol w="2358775"/>
              </a:tblGrid>
              <a:tr h="12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Skype funcione correctamente, los siguientes puertos deben estar abiertos en el firewall: *443/TCP**3478-3481/UDP**50000-60000/UDP.                 Para la experiencia de calidad mejor posible llamada, estos puertos son necesarios demasiado: 1000-10000/TCP*50000-65000/TCP*16000-26000/TCP</a:t>
                      </a:r>
                      <a:endParaRPr b="1" sz="10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34"/>
          <p:cNvSpPr txBox="1"/>
          <p:nvPr/>
        </p:nvSpPr>
        <p:spPr>
          <a:xfrm>
            <a:off x="770175" y="2383425"/>
            <a:ext cx="125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TCP puertos 80 y 443 </a:t>
            </a:r>
            <a:endParaRPr/>
          </a:p>
        </p:txBody>
      </p:sp>
      <p:sp>
        <p:nvSpPr>
          <p:cNvPr id="136" name="Google Shape;136;p34"/>
          <p:cNvSpPr txBox="1"/>
          <p:nvPr/>
        </p:nvSpPr>
        <p:spPr>
          <a:xfrm>
            <a:off x="5979825" y="2307225"/>
            <a:ext cx="240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(PS4):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 80, 443, 1935, 3478-3480, 3659, 10000-10099, 42127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 3074, 3478-3479, 3659, 6000.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(PC):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:3569, 9946, 9988, 10000 - 20000, 42124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:3659, 9565, 9570, 9000 - 9999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 u="sng">
                <a:solidFill>
                  <a:schemeClr val="dk1"/>
                </a:solidFill>
              </a:rPr>
              <a:t>(Xbox 360 ):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i="1" lang="es" sz="1100">
                <a:solidFill>
                  <a:schemeClr val="dk1"/>
                </a:solidFill>
              </a:rPr>
              <a:t>TCP</a:t>
            </a:r>
            <a:r>
              <a:rPr lang="es" sz="1100">
                <a:solidFill>
                  <a:schemeClr val="dk1"/>
                </a:solidFill>
              </a:rPr>
              <a:t>:53, 80, 3074, 3659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UDP</a:t>
            </a:r>
            <a:r>
              <a:rPr lang="es" sz="1100">
                <a:solidFill>
                  <a:schemeClr val="dk1"/>
                </a:solidFill>
              </a:rPr>
              <a:t>:53, 88, 3074, 3659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">
                <a:solidFill>
                  <a:schemeClr val="dk1"/>
                </a:solidFill>
              </a:rPr>
              <a:t>https://help.ea.com/es/help/faq/opening-tcp-or-udp-ports-for-connection-issues/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9722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0296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9228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5"/>
          <p:cNvSpPr txBox="1"/>
          <p:nvPr/>
        </p:nvSpPr>
        <p:spPr>
          <a:xfrm>
            <a:off x="179025" y="864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5" name="Google Shape;145;p35"/>
          <p:cNvGraphicFramePr/>
          <p:nvPr/>
        </p:nvGraphicFramePr>
        <p:xfrm>
          <a:off x="897625" y="7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{9A842D41-888A-4250-8DFF-0DC03CC90061}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 UDP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EFEFE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 Y HTTPS (SSL-443)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22, 33001, UDP: 33001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25" y="10647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899" y="11221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125" y="10153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6"/>
          <p:cNvSpPr txBox="1"/>
          <p:nvPr/>
        </p:nvSpPr>
        <p:spPr>
          <a:xfrm>
            <a:off x="461175" y="1877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4" name="Google Shape;154;p36"/>
          <p:cNvGraphicFramePr/>
          <p:nvPr/>
        </p:nvGraphicFramePr>
        <p:xfrm>
          <a:off x="810800" y="8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{9A842D41-888A-4250-8DFF-0DC03CC90061}</a:tableStyleId>
              </a:tblPr>
              <a:tblGrid>
                <a:gridCol w="1809750"/>
                <a:gridCol w="1864625"/>
                <a:gridCol w="1754875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Torrent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 6881 client connection port. RCP/UDP 58261. TCP/UDP 6881 - 6999 Data transfer ports.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Amazon Prime Video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4172, 4195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PuTTY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22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5" name="Google Shape;1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7462" y="979000"/>
            <a:ext cx="1213300" cy="109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6975" y="1045436"/>
            <a:ext cx="1444923" cy="9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0094" y="920407"/>
            <a:ext cx="1213300" cy="12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9900" y="920400"/>
            <a:ext cx="1516533" cy="11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