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459347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4459347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44593471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44593471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c4a8e2b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c4a8e2b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459347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4459347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4459347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4459347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459347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459347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4593471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4593471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459347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4459347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4593471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4593471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44593471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44593471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8" name="Google Shape;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" name="Google Shape;8;p1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" name="Google Shape;9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45" y="4953600"/>
            <a:ext cx="3802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en mesas de trabajo - Seguridad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document/d/1kCc4OXAfDwRG7segF46wnbUfHLc8U4wKg9D2mQavT1A/edi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document/d/1Ea5Vkh7KQpVfIQL3DRI8k4fg9geAX7hbRsJPQ6-qoGA/ed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HLhe20FZPExn0sWUQ1kUUTa58MU3kge-medchdJXvkg/edit?usp=sharing" TargetMode="External"/><Relationship Id="rId4" Type="http://schemas.openxmlformats.org/officeDocument/2006/relationships/hyperlink" Target="https://docs.google.com/document/d/1gx4b308lnhPHaFbiZbayQ9AX4rDq2hrPZEASA0kK7B8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VHFbhnWR0ZDgbb6L_8lx-z_3B6DE4rU2Ja6gR7WDlF0/edit?usp=sharing" TargetMode="External"/><Relationship Id="rId4" Type="http://schemas.openxmlformats.org/officeDocument/2006/relationships/hyperlink" Target="https://docs.google.com/document/d/1Verx8jOtEnamfGttulsuyaNDqXGECj_R6WHuVS4adAQ/ed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Unz4ba78mx7fRB-llw28Ud3ww0VI4t7eUJWEdYBpQxs/edi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ffaV1D1j7R9Q7GpdqKxnCWfSuYnEOUgM/edit#" TargetMode="External"/><Relationship Id="rId4" Type="http://schemas.openxmlformats.org/officeDocument/2006/relationships/hyperlink" Target="https://docs.google.com/document/d/1M8WfaGSEXDcFLve3fsKRyAaZZS2sfbfKcuut9SQT5Jo/ed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qTqBreeHE8lx3TqyQYK79degU9dzwa5tciWFBcTaMBo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LpvR0Zf_r5I7rNB-KXtjZ0lL2GLzL0PBgWl3XZzbkl8/edit" TargetMode="External"/><Relationship Id="rId4" Type="http://schemas.openxmlformats.org/officeDocument/2006/relationships/hyperlink" Target="https://docs.google.com/document/d/13oTw8TIZfy72svs2s9Cr0UMVXGTV7Gg1zXWWUEcT7ek/edit#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/>
        </p:nvSpPr>
        <p:spPr>
          <a:xfrm>
            <a:off x="751400" y="228000"/>
            <a:ext cx="7620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Actividad 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Diseño del plan de seguridad y auditoria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54" name="Google Shape;54;p15"/>
          <p:cNvSpPr txBox="1"/>
          <p:nvPr/>
        </p:nvSpPr>
        <p:spPr>
          <a:xfrm>
            <a:off x="355675" y="775175"/>
            <a:ext cx="841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751400" y="1121325"/>
            <a:ext cx="4383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Utilizando este documento de presentación, cada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deberá resolver y completar en cada hoja , que le corresponde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según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su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número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 mesa.</a:t>
            </a:r>
            <a:endParaRPr/>
          </a:p>
        </p:txBody>
      </p:sp>
      <p:pic>
        <p:nvPicPr>
          <p:cNvPr id="56" name="Google Shape;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75" y="1216725"/>
            <a:ext cx="2924486" cy="2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9 y 10 </a:t>
            </a:r>
            <a:endParaRPr b="1" u="sng"/>
          </a:p>
        </p:txBody>
      </p:sp>
      <p:sp>
        <p:nvSpPr>
          <p:cNvPr id="110" name="Google Shape;110;p24"/>
          <p:cNvSpPr txBox="1"/>
          <p:nvPr/>
        </p:nvSpPr>
        <p:spPr>
          <a:xfrm>
            <a:off x="766075" y="1203800"/>
            <a:ext cx="76332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9 - Plan de seguridad :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https://docs.google.com/document/d/1kCc4OXAfDwRG7segF46wnbUfHLc8U4wKg9D2mQavT1A/edit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10 - Auditoría del plan de Seguridad :  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https://docs.google.com/document/d/1_2fB5X90XKaLftqQZf0nG6koZ4YI4TUMEXbtIwxy21c/edit#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10 y 1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25"/>
          <p:cNvSpPr txBox="1"/>
          <p:nvPr/>
        </p:nvSpPr>
        <p:spPr>
          <a:xfrm>
            <a:off x="766075" y="1203800"/>
            <a:ext cx="76332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10  - Plan de seguridad : </a:t>
            </a:r>
            <a:r>
              <a:rPr lang="es" sz="13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https://docs.google.com/document/d/1RSQIYGn32xArHlFr_KO3usj5S_5lJh7o8jNqwh0a2lA/edit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1 - Auditoría del plan de Seguridad :  </a:t>
            </a:r>
            <a:r>
              <a:rPr lang="es" sz="1300">
                <a:solidFill>
                  <a:srgbClr val="3F3F3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https://docs.google.com/document/d/1Ea5Vkh7KQpVfIQL3DRI8k4fg9geAX7hbRsJPQ6-qoGA/edit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 y 2 </a:t>
            </a:r>
            <a:endParaRPr b="1" u="sng"/>
          </a:p>
        </p:txBody>
      </p:sp>
      <p:sp>
        <p:nvSpPr>
          <p:cNvPr id="62" name="Google Shape;62;p16"/>
          <p:cNvSpPr txBox="1"/>
          <p:nvPr/>
        </p:nvSpPr>
        <p:spPr>
          <a:xfrm>
            <a:off x="766075" y="1203800"/>
            <a:ext cx="76332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1 - Plan de seguridad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https://docs.google.com/document/d/1HLhe20FZPExn0sWUQ1kUUTa58MU3kge-medchdJXvkg/edit?usp=sharing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2 - Auditoría del plan de Seguridad : 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https://docs.google.com/document/d/1gx4b308lnhPHaFbiZbayQ9AX4rDq2hrPZEASA0kK7B8/edit?usp=sharing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2 y 3 </a:t>
            </a:r>
            <a:endParaRPr b="1" u="sng"/>
          </a:p>
        </p:txBody>
      </p:sp>
      <p:sp>
        <p:nvSpPr>
          <p:cNvPr id="68" name="Google Shape;68;p17"/>
          <p:cNvSpPr txBox="1"/>
          <p:nvPr/>
        </p:nvSpPr>
        <p:spPr>
          <a:xfrm>
            <a:off x="766075" y="1203800"/>
            <a:ext cx="7633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2 -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https://docs.google.com/document/d/1VHFbhnWR0ZDgbb6L_8lx-z_3B6DE4rU2Ja6gR7WDlF0/edit?usp=sharing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3 - Auditoría del plan de Seguridad :  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Auditoria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3 y 4 </a:t>
            </a:r>
            <a:endParaRPr b="1" u="sng"/>
          </a:p>
        </p:txBody>
      </p:sp>
      <p:sp>
        <p:nvSpPr>
          <p:cNvPr id="74" name="Google Shape;74;p18"/>
          <p:cNvSpPr txBox="1"/>
          <p:nvPr/>
        </p:nvSpPr>
        <p:spPr>
          <a:xfrm>
            <a:off x="766075" y="1203800"/>
            <a:ext cx="76332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3 - Plan de seguridad :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https://docs.google.com/document/d/1UbzzGjuSBNtpnpZEGhNUk4ukP3To7xcEZ63af5NMhxE/edit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4 - Auditoría del plan de Seguridad :  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https://docs.google.com/document/d/1TKFyde1_ItZc4cXYRI0VjjDE9DkZbfajDz_X8i9yF30/edit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4 y 5 </a:t>
            </a:r>
            <a:endParaRPr b="1" u="sng"/>
          </a:p>
        </p:txBody>
      </p:sp>
      <p:sp>
        <p:nvSpPr>
          <p:cNvPr id="80" name="Google Shape;80;p19"/>
          <p:cNvSpPr txBox="1"/>
          <p:nvPr/>
        </p:nvSpPr>
        <p:spPr>
          <a:xfrm>
            <a:off x="766075" y="1203800"/>
            <a:ext cx="76332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4 - Plan de seguridad :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https://docs.google.com/document/d/1r00N27CPda-DcU3iFJP2yvYolevqQsMq-HiqcEr5r5E/edit?usp=sharing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5 - Auditoría del plan de Seguridad :  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https://docs.google.com/document/d/1TKFyde1_ItZc4cXYRI0VjjDE9DkZbfajDz_X8i9yF30/edit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5 y 6 </a:t>
            </a:r>
            <a:endParaRPr b="1" u="sng"/>
          </a:p>
        </p:txBody>
      </p:sp>
      <p:sp>
        <p:nvSpPr>
          <p:cNvPr id="86" name="Google Shape;86;p20"/>
          <p:cNvSpPr txBox="1"/>
          <p:nvPr/>
        </p:nvSpPr>
        <p:spPr>
          <a:xfrm>
            <a:off x="766075" y="1203800"/>
            <a:ext cx="76332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5 - Plan de seguridad :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https://docs.google.com/document/d/15Yeo3zRDTse9sX2nvTVXgUoHtILLyOhK5QsfN7v6Fm4/edit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6 - Auditoría del plan de Seguridad :   </a:t>
            </a:r>
            <a:r>
              <a:rPr lang="es" sz="1100" u="sng">
                <a:solidFill>
                  <a:schemeClr val="hlink"/>
                </a:solidFill>
                <a:hlinkClick r:id="rId3"/>
              </a:rPr>
              <a:t>Copia de Actividad Seguridad - Documentos de Google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6 y 7 </a:t>
            </a:r>
            <a:endParaRPr b="1" u="sng"/>
          </a:p>
        </p:txBody>
      </p:sp>
      <p:sp>
        <p:nvSpPr>
          <p:cNvPr id="92" name="Google Shape;92;p21"/>
          <p:cNvSpPr txBox="1"/>
          <p:nvPr/>
        </p:nvSpPr>
        <p:spPr>
          <a:xfrm>
            <a:off x="766075" y="1203800"/>
            <a:ext cx="76332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6 - Plan de seguridad : </a:t>
            </a:r>
            <a:r>
              <a:rPr lang="es" sz="1300" u="sng">
                <a:solidFill>
                  <a:schemeClr val="hlink"/>
                </a:solidFill>
                <a:hlinkClick r:id="rId3"/>
              </a:rPr>
              <a:t>Copia de C25 - Actividad diseño del plan de seguridad.docx - Documentos de Google</a:t>
            </a:r>
            <a:br>
              <a:rPr lang="es" sz="1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7 - Auditoría del plan de Seguridad : 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https://docs.google.com/document/d/1M8WfaGSEXDcFLve3fsKRyAaZZS2sfbfKcuut9SQT5Jo/edit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7 y 8 </a:t>
            </a:r>
            <a:endParaRPr b="1" u="sng"/>
          </a:p>
        </p:txBody>
      </p:sp>
      <p:sp>
        <p:nvSpPr>
          <p:cNvPr id="98" name="Google Shape;98;p22"/>
          <p:cNvSpPr txBox="1"/>
          <p:nvPr/>
        </p:nvSpPr>
        <p:spPr>
          <a:xfrm>
            <a:off x="766075" y="1203800"/>
            <a:ext cx="7633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7 - Plan de seguridad: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Actividad 1: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https://docs.google.com/document/d/1qTqBreeHE8lx3TqyQYK79degU9dzwa5tciWFBcTaMBo/edit?usp=sharing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8 - Auditoría del plan de Seguridad :   &lt;Poner el link&gt;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8 y 9 </a:t>
            </a:r>
            <a:endParaRPr b="1" u="sng"/>
          </a:p>
        </p:txBody>
      </p:sp>
      <p:sp>
        <p:nvSpPr>
          <p:cNvPr id="104" name="Google Shape;104;p23"/>
          <p:cNvSpPr txBox="1"/>
          <p:nvPr/>
        </p:nvSpPr>
        <p:spPr>
          <a:xfrm>
            <a:off x="593375" y="1286400"/>
            <a:ext cx="7633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8 - Plan de seguridad : </a:t>
            </a:r>
            <a:r>
              <a:rPr lang="es" sz="1100" u="sng">
                <a:solidFill>
                  <a:schemeClr val="hlink"/>
                </a:solidFill>
                <a:hlinkClick r:id="rId3"/>
              </a:rPr>
              <a:t>https://docs.google.com/document/d/1LpvR0Zf_r5I7rNB-KXtjZ0lL2GLzL0PBgWl3XZzbkl8/edit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9 - Auditoría del plan de Seguridad :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https://docs.google.com/document/d/13oTw8TIZfy72svs2s9Cr0UMVXGTV7Gg1zXWWUEcT7ek/edit#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