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4" r:id="rId13"/>
    <p:sldId id="265" r:id="rId14"/>
    <p:sldId id="266" r:id="rId1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ajdhani" panose="02000000000000000000" pitchFamily="2" charset="77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15B54D-CC1A-48AF-B32E-AE5E4F46F811}">
  <a:tblStyle styleId="{8215B54D-CC1A-48AF-B32E-AE5E4F46F8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51C0B8-68FD-47A6-915D-F726A25BE0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39" d="100"/>
          <a:sy n="139" d="100"/>
        </p:scale>
        <p:origin x="176" y="5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c48bfaac8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951d8317c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d951d8317c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c48bfaac81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c316d693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41d579b3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e41d579b3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5" name="Google Shape;85;p29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6" name="Google Shape;86;p29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>
            <a:spLocks noGrp="1"/>
          </p:cNvSpPr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0000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Actividad Integradora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4" name="Google Shape;204;p5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5" name="Google Shape;205;p5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2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compartimos los resultados y explicamos cuáles son las aplicaciones elegidas.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52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i="0" u="sng" strike="noStrike" cap="non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rId3" action="ppaction://hlinksldjump"/>
              </a:rPr>
              <a:t>Consigna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" sz="31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sz="27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aplicar mucho de lo aprendido en esta semana ! </a:t>
            </a: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mesa de trabajo deberá investigar qué puerto o puertos  utilizan las siguientes aplicaciones  y además deberán  agregar 3 (tres)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7"/>
          <p:cNvSpPr txBox="1"/>
          <p:nvPr/>
        </p:nvSpPr>
        <p:spPr>
          <a:xfrm>
            <a:off x="649150" y="119710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57" name="Google Shape;157;p47"/>
          <p:cNvGraphicFramePr/>
          <p:nvPr/>
        </p:nvGraphicFramePr>
        <p:xfrm>
          <a:off x="835775" y="119710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{8215B54D-CC1A-48AF-B32E-AE5E4F46F811}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ZOOM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80, 443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443, 8801, 8802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 3478, 3479, 8801 - 8810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DISCORD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GOOGLE MEET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 de salida 19302-19309.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Whatsapp Web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80, 443 y el rango 5222:5228,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8" name="Google Shape;1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975" y="1320275"/>
            <a:ext cx="1177100" cy="11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374" y="1406224"/>
            <a:ext cx="1005200" cy="10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1175" y="1320275"/>
            <a:ext cx="1091149" cy="109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7100" y="140455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7"/>
          <p:cNvSpPr txBox="1"/>
          <p:nvPr/>
        </p:nvSpPr>
        <p:spPr>
          <a:xfrm>
            <a:off x="228300" y="59090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7"/>
          <p:cNvSpPr txBox="1"/>
          <p:nvPr/>
        </p:nvSpPr>
        <p:spPr>
          <a:xfrm>
            <a:off x="315875" y="4315100"/>
            <a:ext cx="413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8"/>
          <p:cNvSpPr txBox="1"/>
          <p:nvPr/>
        </p:nvSpPr>
        <p:spPr>
          <a:xfrm>
            <a:off x="625500" y="1145075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70" name="Google Shape;170;p48"/>
          <p:cNvGraphicFramePr/>
          <p:nvPr/>
        </p:nvGraphicFramePr>
        <p:xfrm>
          <a:off x="952500" y="1262775"/>
          <a:ext cx="7239000" cy="2749300"/>
        </p:xfrm>
        <a:graphic>
          <a:graphicData uri="http://schemas.openxmlformats.org/drawingml/2006/table">
            <a:tbl>
              <a:tblPr>
                <a:noFill/>
                <a:tableStyleId>{8215B54D-CC1A-48AF-B32E-AE5E4F46F811}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MySQL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TCP: 3306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Git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9418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Secure Sockets Layer (SSL)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TCP: 443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HTTP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1" name="Google Shape;1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063" y="159502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940" y="14526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075" y="1441849"/>
            <a:ext cx="1615974" cy="11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3825" y="134387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" name="Google Shape;175;p48"/>
          <p:cNvGraphicFramePr/>
          <p:nvPr/>
        </p:nvGraphicFramePr>
        <p:xfrm>
          <a:off x="6685800" y="2980113"/>
          <a:ext cx="1410000" cy="400084"/>
        </p:xfrm>
        <a:graphic>
          <a:graphicData uri="http://schemas.openxmlformats.org/drawingml/2006/table">
            <a:tbl>
              <a:tblPr>
                <a:solidFill>
                  <a:srgbClr val="F9F9F9"/>
                </a:solidFill>
                <a:tableStyleId>{7E51C0B8-68FD-47A6-915D-F726A25BE0FD}</a:tableStyleId>
              </a:tblPr>
              <a:tblGrid>
                <a:gridCol w="81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375">
                <a:tc gridSpan="2">
                  <a:txBody>
                    <a:bodyPr/>
                    <a:lstStyle/>
                    <a:p>
                      <a:pPr marL="165100" marR="25400" lvl="0" indent="0" algn="l" rtl="0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s" sz="1150">
                          <a:highlight>
                            <a:srgbClr val="F9F9F9"/>
                          </a:highlight>
                        </a:rPr>
                        <a:t>80/TCP</a:t>
                      </a:r>
                      <a:endParaRPr sz="1150">
                        <a:highlight>
                          <a:srgbClr val="F9F9F9"/>
                        </a:highlight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9"/>
          <p:cNvSpPr txBox="1"/>
          <p:nvPr/>
        </p:nvSpPr>
        <p:spPr>
          <a:xfrm>
            <a:off x="559025" y="115835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49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82" name="Google Shape;182;p49"/>
          <p:cNvGraphicFramePr/>
          <p:nvPr/>
        </p:nvGraphicFramePr>
        <p:xfrm>
          <a:off x="833400" y="119710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{8215B54D-CC1A-48AF-B32E-AE5E4F46F811}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VirtualBox 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22, 443, 3389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VPN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1194</a:t>
                      </a:r>
                      <a:endParaRPr sz="1050">
                        <a:solidFill>
                          <a:srgbClr val="64626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Microsoft Outlook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Puerto: 993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File Transfer Protocol (FTP)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Puertos: 20,21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3" name="Google Shape;1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75" y="1343875"/>
            <a:ext cx="1129900" cy="11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649" y="1343875"/>
            <a:ext cx="1018641" cy="112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0369" y="1399494"/>
            <a:ext cx="1018650" cy="10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4500" y="1371688"/>
            <a:ext cx="1074275" cy="10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9"/>
          <p:cNvSpPr txBox="1"/>
          <p:nvPr/>
        </p:nvSpPr>
        <p:spPr>
          <a:xfrm>
            <a:off x="4720025" y="294475"/>
            <a:ext cx="733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0"/>
          <p:cNvSpPr txBox="1"/>
          <p:nvPr/>
        </p:nvSpPr>
        <p:spPr>
          <a:xfrm>
            <a:off x="559025" y="115835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94" name="Google Shape;194;p50"/>
          <p:cNvGraphicFramePr/>
          <p:nvPr/>
        </p:nvGraphicFramePr>
        <p:xfrm>
          <a:off x="833400" y="1197100"/>
          <a:ext cx="7239000" cy="2898620"/>
        </p:xfrm>
        <a:graphic>
          <a:graphicData uri="http://schemas.openxmlformats.org/drawingml/2006/table">
            <a:tbl>
              <a:tblPr>
                <a:noFill/>
                <a:tableStyleId>{8215B54D-CC1A-48AF-B32E-AE5E4F46F811}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    Microsoft Word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De forma predeterminada, el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HTTP  es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80, y el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443 para HTTPS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Skype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443/TCP. 3478-3481/UDP. 50000-60000/UDP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   EPIC Games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80, 433, 443, 3478, 3479, 5060, 5062, 5222, 6250, and 12000-65000 .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FIFA 21 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1935, 3478-3480, 3659, 10000-10099, 42127. UDP: 3074, 3478-3479, 3659, 6000.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5" name="Google Shape;19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250" y="1305690"/>
            <a:ext cx="1366175" cy="115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6275" y="1456176"/>
            <a:ext cx="1677750" cy="7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075" y="1134225"/>
            <a:ext cx="2670043" cy="150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9275" y="1341850"/>
            <a:ext cx="1492499" cy="108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3;p50">
            <a:extLst>
              <a:ext uri="{FF2B5EF4-FFF2-40B4-BE49-F238E27FC236}">
                <a16:creationId xmlns:a16="http://schemas.microsoft.com/office/drawing/2014/main" id="{9B181BAD-4761-3342-9078-2F0D1035C934}"/>
              </a:ext>
            </a:extLst>
          </p:cNvPr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5" name="Google Shape;194;p50">
            <a:extLst>
              <a:ext uri="{FF2B5EF4-FFF2-40B4-BE49-F238E27FC236}">
                <a16:creationId xmlns:a16="http://schemas.microsoft.com/office/drawing/2014/main" id="{DBB8A927-F4A2-5442-A7E2-E5F96EA95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066886"/>
              </p:ext>
            </p:extLst>
          </p:nvPr>
        </p:nvGraphicFramePr>
        <p:xfrm>
          <a:off x="1712367" y="1581922"/>
          <a:ext cx="5511393" cy="2514590"/>
        </p:xfrm>
        <a:graphic>
          <a:graphicData uri="http://schemas.openxmlformats.org/drawingml/2006/table">
            <a:tbl>
              <a:tblPr>
                <a:noFill/>
                <a:tableStyleId>{8215B54D-CC1A-48AF-B32E-AE5E4F46F811}</a:tableStyleId>
              </a:tblPr>
              <a:tblGrid>
                <a:gridCol w="1837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7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72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dirty="0">
                          <a:solidFill>
                            <a:schemeClr val="dk1"/>
                          </a:solidFill>
                        </a:rPr>
                        <a:t>TCP: 80/443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/>
                        <a:t>TCP: 80/443/4070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TCP: 80/443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Slack Logo | LOGOS de MARCAS">
            <a:extLst>
              <a:ext uri="{FF2B5EF4-FFF2-40B4-BE49-F238E27FC236}">
                <a16:creationId xmlns:a16="http://schemas.microsoft.com/office/drawing/2014/main" id="{BD93951C-7930-F447-A8E8-05AE9AC71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670" y="2002536"/>
            <a:ext cx="1011936" cy="56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cuchar es todo - Spotify">
            <a:extLst>
              <a:ext uri="{FF2B5EF4-FFF2-40B4-BE49-F238E27FC236}">
                <a16:creationId xmlns:a16="http://schemas.microsoft.com/office/drawing/2014/main" id="{8EBAC181-EDF5-874A-9EF0-DA24C0DB1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908" y="1819684"/>
            <a:ext cx="1430310" cy="75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neDrive para todo en su vida - El blog de Windows para América Latina">
            <a:extLst>
              <a:ext uri="{FF2B5EF4-FFF2-40B4-BE49-F238E27FC236}">
                <a16:creationId xmlns:a16="http://schemas.microsoft.com/office/drawing/2014/main" id="{4921C1C1-4737-9245-8140-1A70D5D0B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255" y="2002536"/>
            <a:ext cx="1526239" cy="48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847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Macintosh PowerPoint</Application>
  <PresentationFormat>Presentación en pantalla (16:9)</PresentationFormat>
  <Paragraphs>84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Open Sans</vt:lpstr>
      <vt:lpstr>Rajdhani</vt:lpstr>
      <vt:lpstr>Arial</vt:lpstr>
      <vt:lpstr>Roboto</vt:lpstr>
      <vt:lpstr>Verdana</vt:lpstr>
      <vt:lpstr>Simple Light</vt:lpstr>
      <vt:lpstr>Simple Light</vt:lpstr>
      <vt:lpstr>Simple Light</vt:lpstr>
      <vt:lpstr>Actividad Integradora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Integradora </dc:title>
  <cp:lastModifiedBy>Microsoft Office User</cp:lastModifiedBy>
  <cp:revision>1</cp:revision>
  <dcterms:modified xsi:type="dcterms:W3CDTF">2021-07-09T00:14:48Z</dcterms:modified>
</cp:coreProperties>
</file>