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ajdhani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ajdhani-bold.fntdata"/><Relationship Id="rId21" Type="http://schemas.openxmlformats.org/officeDocument/2006/relationships/font" Target="fonts/Rajdhani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48bfaac81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48bfaac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48bfaac81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c48bfaac81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316d693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c316d69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182e789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182e789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182e789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182e789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41d579b3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e41d579b3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951d8317c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d951d831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</a:t>
            </a: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integradora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9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4" name="Google Shape;84;p29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" name="Google Shape;85;p29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" name="Google Shape;86;p29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hatismyip.com/2800:810:40e:a4d:3923:5e03:1645:e6f6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vendors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Conociendo</a:t>
            </a:r>
            <a:br>
              <a:rPr lang="es">
                <a:solidFill>
                  <a:schemeClr val="lt1"/>
                </a:solidFill>
              </a:rPr>
            </a:br>
            <a:r>
              <a:rPr lang="es">
                <a:solidFill>
                  <a:schemeClr val="lt1"/>
                </a:solidFill>
              </a:rPr>
              <a:t>mis direcciones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897550" y="1756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Consigna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Consigna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alumno y alumna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mesa de trabajo deberá investigar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direcciones ip y mac tiene.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Manos a la obra !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Consigna para </a:t>
            </a: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51" name="Google Shape;1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326" y="2139775"/>
            <a:ext cx="3820150" cy="23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7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investigar y conocer todas nuestras direcciones ! </a:t>
            </a:r>
            <a:r>
              <a:rPr b="0" i="0" lang="es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Apliquemos los conocimientos adquiridos, para conocer nuestras direcciones 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Que direcciones necesitamos averiguar :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Pública: </a:t>
            </a:r>
            <a:r>
              <a:rPr b="1" lang="es" sz="2400">
                <a:solidFill>
                  <a:srgbClr val="0052CC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2800:810:40e:a4d:3923:5e03:1645:e6f6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su Máscara de subred: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IP Privada: 192.168.0.60 y su Máscara de subred:255.255.255.0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Dirección MAC:04-D4-C4-AE-01-D6 255.255.255.0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47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</a:t>
            </a: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8"/>
          <p:cNvSpPr txBox="1"/>
          <p:nvPr/>
        </p:nvSpPr>
        <p:spPr>
          <a:xfrm>
            <a:off x="530400" y="1008475"/>
            <a:ext cx="834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Sigamos trabajando !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Dadas nuestras direcciones IP y las máscaras de red,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La IP pública y privada de qué clase son ?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 Publica: Dinamica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IP Privada: Estatica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¿ Qué información puedo obtener de la Máscara de red? , vamos a acceder a  </a:t>
            </a:r>
            <a:r>
              <a:rPr lang="es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https://macvendors.com/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verificar que marca de placa de red tenemos.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Puedo obtener la informacion de la marca y el componente: ASUSTek Computer Inc.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8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s" sz="3000">
                <a:solidFill>
                  <a:schemeClr val="dk2"/>
                </a:solidFill>
                <a:latin typeface="Rajdhani"/>
                <a:ea typeface="Rajdhani"/>
                <a:cs typeface="Rajdhani"/>
                <a:sym typeface="Rajdhani"/>
              </a:rPr>
              <a:t>Vamos 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 investigar</a:t>
            </a:r>
            <a:endParaRPr b="1" sz="2400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Compartimos la investigación</a:t>
            </a:r>
            <a:endParaRPr b="1" i="0" sz="37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9" name="Google Shape;169;p49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0"/>
          <p:cNvSpPr txBox="1"/>
          <p:nvPr/>
        </p:nvSpPr>
        <p:spPr>
          <a:xfrm>
            <a:off x="559025" y="1296150"/>
            <a:ext cx="83475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vez que hemos terminado la investigación, 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compartimos</a:t>
            </a: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resultados en la mesa de trabajo y  comparamos los valores obtenidos. 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¡ Recuerden subir la investigación a la mochila ! 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50"/>
          <p:cNvSpPr txBox="1"/>
          <p:nvPr/>
        </p:nvSpPr>
        <p:spPr>
          <a:xfrm>
            <a:off x="757775" y="38087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595959"/>
                </a:solidFill>
                <a:latin typeface="Rajdhani"/>
                <a:ea typeface="Rajdhani"/>
                <a:cs typeface="Rajdhani"/>
                <a:sym typeface="Rajdhani"/>
              </a:rPr>
              <a:t>Compartimos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la investigación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77" name="Google Shape;1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750" y="2206250"/>
            <a:ext cx="3623775" cy="24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