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645556-3CBE-4440-A07D-C76099D80236}">
  <a:tblStyle styleId="{E7645556-3CBE-4440-A07D-C76099D80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B6E8683-13BF-494E-9C68-AB9C66DBF92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5" name="Google Shape;215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y explicamos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cuáles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 las aplicaciones elegidas.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53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2002450" y="2571744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puerto o puertos  utilizan las siguientes aplicaciones  y además deberán  agregar 3 (tres)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/>
        </p:nvSpPr>
        <p:spPr>
          <a:xfrm>
            <a:off x="649150" y="119710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47"/>
          <p:cNvGraphicFramePr/>
          <p:nvPr/>
        </p:nvGraphicFramePr>
        <p:xfrm>
          <a:off x="83577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{E7645556-3CBE-4440-A07D-C76099D80236}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ZOOM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80, 443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443, 8801, 8802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3478, 3479, 8801 - 8810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443, </a:t>
                      </a:r>
                      <a:r>
                        <a:rPr lang="es" sz="115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6463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GOOGLE MEET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de salida 19302-19309.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Whatsapp Web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443 y el rango 5222:5228,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8" name="Google Shape;1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75" y="1320275"/>
            <a:ext cx="1177100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4" y="1406224"/>
            <a:ext cx="1005200" cy="10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75" y="1320275"/>
            <a:ext cx="1091149" cy="10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100" y="14045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7"/>
          <p:cNvSpPr txBox="1"/>
          <p:nvPr/>
        </p:nvSpPr>
        <p:spPr>
          <a:xfrm>
            <a:off x="228300" y="5909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7"/>
          <p:cNvSpPr txBox="1"/>
          <p:nvPr/>
        </p:nvSpPr>
        <p:spPr>
          <a:xfrm>
            <a:off x="315875" y="4315100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/>
        </p:nvSpPr>
        <p:spPr>
          <a:xfrm>
            <a:off x="625500" y="1145075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70" name="Google Shape;170;p48"/>
          <p:cNvGraphicFramePr/>
          <p:nvPr/>
        </p:nvGraphicFramePr>
        <p:xfrm>
          <a:off x="952500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{E7645556-3CBE-4440-A07D-C76099D80236}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3306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Secure Sockets Layer (SSL)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443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63" y="159502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40" y="14526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75" y="1441849"/>
            <a:ext cx="1615974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5" y="134387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48"/>
          <p:cNvGraphicFramePr/>
          <p:nvPr/>
        </p:nvGraphicFramePr>
        <p:xfrm>
          <a:off x="6685800" y="29801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  <a:tableStyleId>{6B6E8683-13BF-494E-9C68-AB9C66DBF92E}</a:tableStyleId>
              </a:tblPr>
              <a:tblGrid>
                <a:gridCol w="817575"/>
                <a:gridCol w="592425"/>
              </a:tblGrid>
              <a:tr h="318375">
                <a:tc gridSpan="2">
                  <a:txBody>
                    <a:bodyPr/>
                    <a:lstStyle/>
                    <a:p>
                      <a:pPr indent="0" lvl="0" marL="165100" marR="25400" rtl="0" algn="l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150">
                          <a:highlight>
                            <a:srgbClr val="F9F9F9"/>
                          </a:highlight>
                        </a:rPr>
                        <a:t>80/TCP</a:t>
                      </a:r>
                      <a:endParaRPr sz="1150">
                        <a:highlight>
                          <a:srgbClr val="F9F9F9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9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82" name="Google Shape;182;p49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{E7645556-3CBE-4440-A07D-C76099D80236}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VirtualBox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22, 443, 3389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VPN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1194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Microsoft Outlook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Puerto: 993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File Transfer Protocol (FTP)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Puertos: </a:t>
                      </a:r>
                      <a:r>
                        <a:rPr lang="es"/>
                        <a:t>20,21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3" name="Google Shape;1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13438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49" y="1343875"/>
            <a:ext cx="1018641" cy="11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369" y="1399494"/>
            <a:ext cx="1018650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0" y="1371688"/>
            <a:ext cx="1074275" cy="10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9"/>
          <p:cNvSpPr txBox="1"/>
          <p:nvPr/>
        </p:nvSpPr>
        <p:spPr>
          <a:xfrm>
            <a:off x="4720025" y="294475"/>
            <a:ext cx="733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88" name="Google Shape;188;p49"/>
          <p:cNvSpPr txBox="1"/>
          <p:nvPr/>
        </p:nvSpPr>
        <p:spPr>
          <a:xfrm>
            <a:off x="-596575" y="33457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5" name="Google Shape;195;p50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{E7645556-3CBE-4440-A07D-C76099D80236}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Microsoft 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De forma predeterminada,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HTTP  es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80, y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 para HTTPS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Skype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443/TCP. 3478-3481/UDP. 50000-60000/UDP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EPIC Games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80, 433, 443, 3478, 3479, 5060, 5062, 5222, 6250, and 12000-65000 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FIFA 21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1935, 3478-3480, 3659, 10000-10099, 42127. UDP: 3074, 3478-3479, 3659, 6000.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305690"/>
            <a:ext cx="1366175" cy="11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75" y="1456176"/>
            <a:ext cx="167775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075" y="1134225"/>
            <a:ext cx="2670043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275" y="1341850"/>
            <a:ext cx="1492499" cy="10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51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06" name="Google Shape;206;p51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{E7645556-3CBE-4440-A07D-C76099D80236}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Spotify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445 y 3445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UDP: 136 al 139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TeamViewer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2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Puerto 5938 TCP/UDP</a:t>
                      </a:r>
                      <a:endParaRPr b="1"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2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Puerto 443 TCP</a:t>
                      </a:r>
                      <a:endParaRPr b="1"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2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Netflix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 802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7" name="Google Shape;2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30" y="1341862"/>
            <a:ext cx="1086644" cy="10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546" y="1404963"/>
            <a:ext cx="1438836" cy="9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300" y="1341850"/>
            <a:ext cx="1743525" cy="1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