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hatismyip.com/186.154.70.239/?iref=ho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hatismyip.com/186.154.70.239/?iref=home" TargetMode="External"/><Relationship Id="rId4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81000" y="627600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52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186.154.70.239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255.255.255.255 </a:t>
            </a:r>
            <a:r>
              <a:rPr b="1"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CLASE B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 </a:t>
            </a:r>
            <a:r>
              <a:rPr b="1"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CLASE 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IPv4. . . . . . . . . . . . . . : </a:t>
            </a:r>
            <a:r>
              <a:rPr b="1" lang="e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192.168.0.1</a:t>
            </a:r>
            <a:r>
              <a:rPr b="1" lang="es" sz="1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(Preferido)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Máscara de subred . . . . . . . . . . . . :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  Dirección física. . . . . . . . . . . . . : 30-24-A9-A5-98-DF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656600" y="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 Pública </a:t>
            </a:r>
            <a:r>
              <a:rPr b="1" lang="es" sz="2400">
                <a:solidFill>
                  <a:srgbClr val="0052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186.154.70.239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CLASE B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</a:t>
            </a:r>
            <a:r>
              <a:rPr b="1" lang="e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192.168.0.1</a:t>
            </a:r>
            <a:r>
              <a:rPr b="1" lang="es" sz="1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b="1" lang="e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CLASE 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>
                <a:solidFill>
                  <a:srgbClr val="FFFFFF"/>
                </a:solidFill>
                <a:highlight>
                  <a:srgbClr val="2F3832"/>
                </a:highlight>
                <a:latin typeface="Open Sans"/>
                <a:ea typeface="Open Sans"/>
                <a:cs typeface="Open Sans"/>
                <a:sym typeface="Open Sans"/>
              </a:rPr>
              <a:t>HP Inc.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