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4459347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4459347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44593471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44593471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4c4a8e2b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4c4a8e2b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4459347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4459347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44593471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4459347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44593471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44593471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44593471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44593471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4459347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4459347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44593471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44593471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44593471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44593471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" name="Google Shape;4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9" name="Google Shape;4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5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" name="Google Shape;7;p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" name="Google Shape;8;p1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" name="Google Shape;9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" name="Google Shape;10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111645" y="4953600"/>
            <a:ext cx="38022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en mesas de trabajo - Seguridad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9822" y="2164897"/>
            <a:ext cx="1054799" cy="10503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file/d/11r-U9ljQunqEmTmX24BesptuVD0Fri9e/view?usp=sharin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google.com/document/d/1JCIV-Yu2B-zABDeWxx56saUyI2wuAfsHp3a3A_VQcq8/ed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document/d/1MQqPslTZlLAHAnQBeUCBwek8kzcyUTzOaVpjcLDxyv0/edit" TargetMode="External"/><Relationship Id="rId4" Type="http://schemas.openxmlformats.org/officeDocument/2006/relationships/hyperlink" Target="https://docs.google.com/document/d/1MQqPslTZlLAHAnQBeUCBwek8kzcyUTzOaVpjcLDxyv0/ed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vjs9ObKLaNx3oECidfoGZ5alHqIHxVogAMRtMjmNYaE/edit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document/d/1tsvLC_82gfe1oY4Ez11TMdiEufyfentElxPtemLsjV8/edi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document/d/1tsvLC_82gfe1oY4Ez11TMdiEufyfentElxPtemLsjV8/edit" TargetMode="External"/><Relationship Id="rId4" Type="http://schemas.openxmlformats.org/officeDocument/2006/relationships/hyperlink" Target="https://docs.google.com/document/d/1rwKmtPQGdFxHFxfJk0BRxmVT6WiKyElLVo9WuwnPpHc/edit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document/d/1rQky2izVp3TvWPUSLcUTO3KELcTyu24Y3UmzEtqDeSI/edit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document/d/1T7qpSSHUqHwxl0u5o8efL6YKGe-Heu-NajK1HZledvU/edit?usp=sharing" TargetMode="External"/><Relationship Id="rId4" Type="http://schemas.openxmlformats.org/officeDocument/2006/relationships/hyperlink" Target="https://docs.google.com/document/d/1jfjNAlRuQoIPSH5aq-gNY3DNM7iLHfuhpqlFaUFlnUk/edi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document/d/18jHui1fgCoYzhG0skJXRH3jJ85olFhcwIyfXhSzTeDw/edit#" TargetMode="External"/><Relationship Id="rId4" Type="http://schemas.openxmlformats.org/officeDocument/2006/relationships/hyperlink" Target="https://docs.google.com/document/d/1uTzxxduKj-YYX_rH1EQpH_uZVuDEc1zggETiT9bVh_s/edit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document/d/1rNASx-B5niG2xHna_OQF7tkXEqccHDdHV8JBhyylucU/edit?usp=sharing" TargetMode="External"/><Relationship Id="rId4" Type="http://schemas.openxmlformats.org/officeDocument/2006/relationships/hyperlink" Target="https://drive.google.com/file/d/11ggCtuokwknkeV967qAGinGkKnVkt6ev/view?usp=sharing" TargetMode="External"/><Relationship Id="rId5" Type="http://schemas.openxmlformats.org/officeDocument/2006/relationships/hyperlink" Target="https://docs.google.com/document/d/1jfjNAlRuQoIPSH5aq-gNY3DNM7iLHfuhpqlFaUFlnUk/ed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/>
        </p:nvSpPr>
        <p:spPr>
          <a:xfrm>
            <a:off x="751400" y="228000"/>
            <a:ext cx="7620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Actividad 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Diseño del plan de seguridad y auditoria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55" name="Google Shape;55;p15"/>
          <p:cNvSpPr txBox="1"/>
          <p:nvPr/>
        </p:nvSpPr>
        <p:spPr>
          <a:xfrm>
            <a:off x="355675" y="775175"/>
            <a:ext cx="841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5"/>
          <p:cNvSpPr txBox="1"/>
          <p:nvPr/>
        </p:nvSpPr>
        <p:spPr>
          <a:xfrm>
            <a:off x="751400" y="1121325"/>
            <a:ext cx="4383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Utilizando este documento de presentación, cada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deberá resolver y completar en cada hoja , que le corresponde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según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su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número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de mesa.</a:t>
            </a:r>
            <a:endParaRPr/>
          </a:p>
        </p:txBody>
      </p:sp>
      <p:pic>
        <p:nvPicPr>
          <p:cNvPr id="57" name="Google Shape;5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275" y="1216725"/>
            <a:ext cx="2924486" cy="250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9 y 10 </a:t>
            </a:r>
            <a:endParaRPr b="1" u="sng"/>
          </a:p>
        </p:txBody>
      </p:sp>
      <p:sp>
        <p:nvSpPr>
          <p:cNvPr id="111" name="Google Shape;111;p24"/>
          <p:cNvSpPr txBox="1"/>
          <p:nvPr/>
        </p:nvSpPr>
        <p:spPr>
          <a:xfrm>
            <a:off x="766075" y="118635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9 - Plan de seguridad :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Link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10 - Auditoría del plan de Seguridad :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10 y 1 </a:t>
            </a:r>
            <a:endParaRPr b="1" u="sng"/>
          </a:p>
        </p:txBody>
      </p:sp>
      <p:sp>
        <p:nvSpPr>
          <p:cNvPr id="117" name="Google Shape;117;p25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10  - Plan de seguridad :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link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1 - Auditoría del plan de Seguridad :   &lt;Poner el link&gt;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 y 2 </a:t>
            </a:r>
            <a:endParaRPr b="1" u="sng"/>
          </a:p>
        </p:txBody>
      </p:sp>
      <p:sp>
        <p:nvSpPr>
          <p:cNvPr id="63" name="Google Shape;63;p16"/>
          <p:cNvSpPr txBox="1"/>
          <p:nvPr/>
        </p:nvSpPr>
        <p:spPr>
          <a:xfrm>
            <a:off x="766075" y="1203800"/>
            <a:ext cx="76332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1 - Plan de seguridad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https://docs.google.com/document/d/1MQqPslTZlLAHAnQBeUCBwek8kzcyUTzOaVpjcLDxyv0/edit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2 - Auditoría del plan de Seguridad :   &lt;</a:t>
            </a:r>
            <a:r>
              <a:rPr lang="es" sz="16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https://docs.google.com/document/d/1MQqPslTZlLAHAnQBeUCBwek8kzcyUTzOaVpjcLDxyv0/edit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2 y 3 </a:t>
            </a:r>
            <a:endParaRPr b="1" u="sng"/>
          </a:p>
        </p:txBody>
      </p:sp>
      <p:sp>
        <p:nvSpPr>
          <p:cNvPr id="69" name="Google Shape;69;p17"/>
          <p:cNvSpPr txBox="1"/>
          <p:nvPr/>
        </p:nvSpPr>
        <p:spPr>
          <a:xfrm>
            <a:off x="766075" y="1203800"/>
            <a:ext cx="7633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2 - Plan de seguridad :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https://docs.google.com/document/d/1vjs9ObKLaNx3oECidfoGZ5alHqIHxVogAMRtMjmNYaE/edit?usp=sharing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3 - Auditoría del plan de Seguridad :   https://docs.google.com/document/d/1eF4pkLj3BP7E_60lQejI25XCcKKJEk8BHHCe0r9jEGo/edit?usp=sharing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3 y 4 </a:t>
            </a:r>
            <a:endParaRPr b="1" u="sng"/>
          </a:p>
        </p:txBody>
      </p:sp>
      <p:sp>
        <p:nvSpPr>
          <p:cNvPr id="75" name="Google Shape;75;p18"/>
          <p:cNvSpPr txBox="1"/>
          <p:nvPr/>
        </p:nvSpPr>
        <p:spPr>
          <a:xfrm>
            <a:off x="381200" y="810175"/>
            <a:ext cx="76332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3 - Plan de seguridad :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https://docs.google.com/document/d/141dIews6H9rD1VstIpSUykV5RGWopjIzeQEwXaNB1DM/edit?usp=sharing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4 - Auditoría del plan de Seguridad : 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https://docs.google.com/document/d/1tsvLC_82gfe1oY4Ez11TMdiEufyfentElxPtemLsjV8/edit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4 y 5 </a:t>
            </a:r>
            <a:endParaRPr b="1" u="sng"/>
          </a:p>
        </p:txBody>
      </p:sp>
      <p:sp>
        <p:nvSpPr>
          <p:cNvPr id="81" name="Google Shape;81;p19"/>
          <p:cNvSpPr txBox="1"/>
          <p:nvPr/>
        </p:nvSpPr>
        <p:spPr>
          <a:xfrm>
            <a:off x="766075" y="1203800"/>
            <a:ext cx="76332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4 - Plan de seguridad :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https://docs.google.com/document/d/1tsvLC_82gfe1oY4Ez11TMdiEufyfentElxPtemLsjV8/edit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5 - Auditoría del plan de Seguridad :  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https://docs.google.com/document/d/1rwKmtPQGdFxHFxfJk0BRxmVT6WiKyElLVo9WuwnPpHc/edit?usp=sharing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5 y 6 </a:t>
            </a:r>
            <a:endParaRPr b="1" u="sng"/>
          </a:p>
        </p:txBody>
      </p:sp>
      <p:sp>
        <p:nvSpPr>
          <p:cNvPr id="87" name="Google Shape;87;p20"/>
          <p:cNvSpPr txBox="1"/>
          <p:nvPr/>
        </p:nvSpPr>
        <p:spPr>
          <a:xfrm>
            <a:off x="766075" y="1191625"/>
            <a:ext cx="76332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5 - Plan de seguridad :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https://docs.google.com/document/d/1rQky2izVp3TvWPUSLcUTO3KELcTyu24Y3UmzEtqDeSI/edit?usp=sharing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6 - Auditoría del plan de Seguridad :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https://docs.google.com/document/d/1I-ghiAOiIHAu4azbkOeHx8kb_cHLaSKyo8r02mUOvGY/edit?usp=sharing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6 y 7 </a:t>
            </a:r>
            <a:endParaRPr b="1" u="sng"/>
          </a:p>
        </p:txBody>
      </p:sp>
      <p:sp>
        <p:nvSpPr>
          <p:cNvPr id="93" name="Google Shape;93;p21"/>
          <p:cNvSpPr txBox="1"/>
          <p:nvPr/>
        </p:nvSpPr>
        <p:spPr>
          <a:xfrm>
            <a:off x="766075" y="1203800"/>
            <a:ext cx="76332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6 - Plan de seguridad :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https://docs.google.com/document/d/1T7qpSSHUqHwxl0u5o8efL6YKGe-Heu-NajK1HZledvU/edit?usp=sharing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 acceso libre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7 - Auditoría del plan de Seguridad : 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https://docs.google.com/document/d/1jfjNAlRuQoIPSH5aq-gNY3DNM7iLHfuhpqlFaUFlnUk/edit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7 y 8 </a:t>
            </a:r>
            <a:endParaRPr b="1" u="sng"/>
          </a:p>
        </p:txBody>
      </p:sp>
      <p:sp>
        <p:nvSpPr>
          <p:cNvPr id="99" name="Google Shape;99;p22"/>
          <p:cNvSpPr txBox="1"/>
          <p:nvPr/>
        </p:nvSpPr>
        <p:spPr>
          <a:xfrm>
            <a:off x="766075" y="1203800"/>
            <a:ext cx="76332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7 - Plan de seguridad :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https://docs.google.com/document/d/18jHui1fgCoYzhG0skJXRH3jJ85olFhcwIyfXhSzTeDw/edit#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8 - Auditoría del plan de Seguridad :  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https://docs.google.com/document/d/1uTzxxduKj-YYX_rH1EQpH_uZVuDEc1zggETiT9bVh_s/edit?usp=sharing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8 y 9 </a:t>
            </a:r>
            <a:endParaRPr b="1" u="sng"/>
          </a:p>
        </p:txBody>
      </p:sp>
      <p:sp>
        <p:nvSpPr>
          <p:cNvPr id="105" name="Google Shape;105;p23"/>
          <p:cNvSpPr txBox="1"/>
          <p:nvPr/>
        </p:nvSpPr>
        <p:spPr>
          <a:xfrm>
            <a:off x="766075" y="1203800"/>
            <a:ext cx="76332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8 - Plan de seguridad :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https://docs.google.com/document/d/1rNASx-B5niG2xHna_OQF7tkXEqccHDdHV8JBhyylucU/edit?usp=sharing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9 - Auditoría del plan de Seguridad :  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Link Auditoria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5"/>
              </a:rPr>
              <a:t>https://docs.google.com/document/d/1jfjNAlRuQoIPSH5aq-gNY3DNM7iLHfuhpqlFaUFlnUk/edit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